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Lst>
  <p:sldSz cy="5143500" cx="9144000"/>
  <p:notesSz cx="6858000" cy="9144000"/>
  <p:embeddedFontLst>
    <p:embeddedFont>
      <p:font typeface="Roboto Slab"/>
      <p:regular r:id="rId35"/>
      <p:bold r:id="rId36"/>
    </p:embeddedFont>
    <p:embeddedFont>
      <p:font typeface="Roboto"/>
      <p:regular r:id="rId37"/>
      <p:bold r:id="rId38"/>
      <p:italic r:id="rId39"/>
      <p:boldItalic r:id="rId40"/>
    </p:embeddedFont>
    <p:embeddedFont>
      <p:font typeface="Lato"/>
      <p:regular r:id="rId41"/>
      <p:bold r:id="rId42"/>
      <p:italic r:id="rId43"/>
      <p:boldItalic r:id="rId4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4DA36DA2-C85E-47EE-A406-ED87605E0F00}">
  <a:tblStyle styleId="{4DA36DA2-C85E-47EE-A406-ED87605E0F00}" styleName="Table_0">
    <a:wholeTbl>
      <a:tcTxStyle>
        <a:font>
          <a:latin typeface="Arial"/>
          <a:ea typeface="Arial"/>
          <a:cs typeface="Arial"/>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6F8A4E6F-08F1-44A7-9815-EAC62A8371EC}" styleName="Table_1">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boldItalic.fntdata"/><Relationship Id="rId20" Type="http://schemas.openxmlformats.org/officeDocument/2006/relationships/slide" Target="slides/slide14.xml"/><Relationship Id="rId42" Type="http://schemas.openxmlformats.org/officeDocument/2006/relationships/font" Target="fonts/Lato-bold.fntdata"/><Relationship Id="rId41" Type="http://schemas.openxmlformats.org/officeDocument/2006/relationships/font" Target="fonts/Lato-regular.fntdata"/><Relationship Id="rId22" Type="http://schemas.openxmlformats.org/officeDocument/2006/relationships/slide" Target="slides/slide16.xml"/><Relationship Id="rId44" Type="http://schemas.openxmlformats.org/officeDocument/2006/relationships/font" Target="fonts/Lato-boldItalic.fntdata"/><Relationship Id="rId21" Type="http://schemas.openxmlformats.org/officeDocument/2006/relationships/slide" Target="slides/slide15.xml"/><Relationship Id="rId43" Type="http://schemas.openxmlformats.org/officeDocument/2006/relationships/font" Target="fonts/Lato-italic.fntdata"/><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font" Target="fonts/RobotoSlab-regular.fntdata"/><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font" Target="fonts/Roboto-regular.fntdata"/><Relationship Id="rId14" Type="http://schemas.openxmlformats.org/officeDocument/2006/relationships/slide" Target="slides/slide8.xml"/><Relationship Id="rId36" Type="http://schemas.openxmlformats.org/officeDocument/2006/relationships/font" Target="fonts/RobotoSlab-bold.fntdata"/><Relationship Id="rId17" Type="http://schemas.openxmlformats.org/officeDocument/2006/relationships/slide" Target="slides/slide11.xml"/><Relationship Id="rId39" Type="http://schemas.openxmlformats.org/officeDocument/2006/relationships/font" Target="fonts/Roboto-italic.fntdata"/><Relationship Id="rId16" Type="http://schemas.openxmlformats.org/officeDocument/2006/relationships/slide" Target="slides/slide10.xml"/><Relationship Id="rId38" Type="http://schemas.openxmlformats.org/officeDocument/2006/relationships/font" Target="fonts/Roboto-bold.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1" name="Google Shape;61;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36ff1b9741628d5a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36ff1b9741628d5a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38885df174b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38885df174b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5574bc7d8d7972b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5574bc7d8d7972b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5d4f4ac82d37cc26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5d4f4ac82d37cc26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37c3478e57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37c3478e57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37c42497fe2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37c42497fe2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3891fd4c819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3891fd4c819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3891fd4c819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3891fd4c819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3891fd4c819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3891fd4c819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38885df174b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38885df174b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g373bc44b32a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373bc44b32a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3891fd4c819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3891fd4c819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3891fd4c819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3891fd4c819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38885df174b_0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38885df174b_0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5d4f4ac82d37cc26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5d4f4ac82d37cc2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37dba060c40_1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37dba060c40_1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5d4f4ac82d37cc26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5d4f4ac82d37cc26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38885df174b_0_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38885df174b_0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5574bc7d8d7972b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5574bc7d8d7972b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38885df174b_0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38885df174b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7cef19b17264129f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7cef19b17264129f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37c42497fe2_0_4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37c42497fe2_0_4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3652bf284e7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3652bf284e7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32c99ae06b17bec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32c99ae06b17bec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3652bf284e7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3652bf284e7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3891fd4c81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3891fd4c81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36ff1b9741628d5a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36ff1b9741628d5a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1524800" y="672606"/>
            <a:ext cx="1081625" cy="1124950"/>
          </a:xfrm>
          <a:custGeom>
            <a:rect b="b" l="l" r="r" t="t"/>
            <a:pathLst>
              <a:path extrusionOk="0" h="44998" w="43265">
                <a:moveTo>
                  <a:pt x="0" y="44998"/>
                </a:moveTo>
                <a:lnTo>
                  <a:pt x="0" y="0"/>
                </a:lnTo>
                <a:lnTo>
                  <a:pt x="43265" y="0"/>
                </a:lnTo>
              </a:path>
            </a:pathLst>
          </a:custGeom>
          <a:noFill/>
          <a:ln cap="flat" cmpd="sng" w="28575">
            <a:solidFill>
              <a:schemeClr val="accent5"/>
            </a:solidFill>
            <a:prstDash val="solid"/>
            <a:miter lim="8000"/>
            <a:headEnd len="sm" w="sm" type="none"/>
            <a:tailEnd len="sm" w="sm" type="none"/>
          </a:ln>
        </p:spPr>
      </p:sp>
      <p:sp>
        <p:nvSpPr>
          <p:cNvPr id="11" name="Google Shape;11;p2"/>
          <p:cNvSpPr/>
          <p:nvPr/>
        </p:nvSpPr>
        <p:spPr>
          <a:xfrm rot="10800000">
            <a:off x="6537563" y="3342925"/>
            <a:ext cx="1081625" cy="1124950"/>
          </a:xfrm>
          <a:custGeom>
            <a:rect b="b" l="l" r="r" t="t"/>
            <a:pathLst>
              <a:path extrusionOk="0" h="44998" w="43265">
                <a:moveTo>
                  <a:pt x="0" y="44998"/>
                </a:moveTo>
                <a:lnTo>
                  <a:pt x="0" y="0"/>
                </a:lnTo>
                <a:lnTo>
                  <a:pt x="43265" y="0"/>
                </a:lnTo>
              </a:path>
            </a:pathLst>
          </a:custGeom>
          <a:noFill/>
          <a:ln cap="flat" cmpd="sng" w="28575">
            <a:solidFill>
              <a:schemeClr val="accent5"/>
            </a:solidFill>
            <a:prstDash val="solid"/>
            <a:miter lim="8000"/>
            <a:headEnd len="sm" w="sm" type="none"/>
            <a:tailEnd len="sm" w="sm" type="none"/>
          </a:ln>
        </p:spPr>
      </p:sp>
      <p:cxnSp>
        <p:nvCxnSpPr>
          <p:cNvPr id="12" name="Google Shape;12;p2"/>
          <p:cNvCxnSpPr/>
          <p:nvPr/>
        </p:nvCxnSpPr>
        <p:spPr>
          <a:xfrm>
            <a:off x="4359602" y="2817464"/>
            <a:ext cx="424800" cy="0"/>
          </a:xfrm>
          <a:prstGeom prst="straightConnector1">
            <a:avLst/>
          </a:prstGeom>
          <a:noFill/>
          <a:ln cap="flat" cmpd="sng" w="38100">
            <a:solidFill>
              <a:schemeClr val="accent4"/>
            </a:solidFill>
            <a:prstDash val="solid"/>
            <a:round/>
            <a:headEnd len="sm" w="sm" type="none"/>
            <a:tailEnd len="sm" w="sm" type="none"/>
          </a:ln>
        </p:spPr>
      </p:cxnSp>
      <p:sp>
        <p:nvSpPr>
          <p:cNvPr id="13" name="Google Shape;13;p2"/>
          <p:cNvSpPr txBox="1"/>
          <p:nvPr>
            <p:ph type="ctrTitle"/>
          </p:nvPr>
        </p:nvSpPr>
        <p:spPr>
          <a:xfrm>
            <a:off x="1680302" y="1188925"/>
            <a:ext cx="5783400" cy="1457400"/>
          </a:xfrm>
          <a:prstGeom prst="rect">
            <a:avLst/>
          </a:prstGeom>
        </p:spPr>
        <p:txBody>
          <a:bodyPr anchorCtr="0" anchor="b" bIns="91425" lIns="91425" spcFirstLastPara="1" rIns="91425" wrap="square" tIns="91425">
            <a:normAutofit/>
          </a:bodyPr>
          <a:lstStyle>
            <a:lvl1pPr lvl="0" algn="ctr">
              <a:spcBef>
                <a:spcPts val="0"/>
              </a:spcBef>
              <a:spcAft>
                <a:spcPts val="0"/>
              </a:spcAft>
              <a:buSzPts val="4000"/>
              <a:buNone/>
              <a:defRPr sz="4000"/>
            </a:lvl1pPr>
            <a:lvl2pPr lvl="1" algn="ctr">
              <a:spcBef>
                <a:spcPts val="0"/>
              </a:spcBef>
              <a:spcAft>
                <a:spcPts val="0"/>
              </a:spcAft>
              <a:buSzPts val="4000"/>
              <a:buNone/>
              <a:defRPr sz="4000"/>
            </a:lvl2pPr>
            <a:lvl3pPr lvl="2" algn="ctr">
              <a:spcBef>
                <a:spcPts val="0"/>
              </a:spcBef>
              <a:spcAft>
                <a:spcPts val="0"/>
              </a:spcAft>
              <a:buSzPts val="4000"/>
              <a:buNone/>
              <a:defRPr sz="4000"/>
            </a:lvl3pPr>
            <a:lvl4pPr lvl="3" algn="ctr">
              <a:spcBef>
                <a:spcPts val="0"/>
              </a:spcBef>
              <a:spcAft>
                <a:spcPts val="0"/>
              </a:spcAft>
              <a:buSzPts val="4000"/>
              <a:buNone/>
              <a:defRPr sz="4000"/>
            </a:lvl4pPr>
            <a:lvl5pPr lvl="4" algn="ctr">
              <a:spcBef>
                <a:spcPts val="0"/>
              </a:spcBef>
              <a:spcAft>
                <a:spcPts val="0"/>
              </a:spcAft>
              <a:buSzPts val="4000"/>
              <a:buNone/>
              <a:defRPr sz="4000"/>
            </a:lvl5pPr>
            <a:lvl6pPr lvl="5" algn="ctr">
              <a:spcBef>
                <a:spcPts val="0"/>
              </a:spcBef>
              <a:spcAft>
                <a:spcPts val="0"/>
              </a:spcAft>
              <a:buSzPts val="4000"/>
              <a:buNone/>
              <a:defRPr sz="4000"/>
            </a:lvl6pPr>
            <a:lvl7pPr lvl="6" algn="ctr">
              <a:spcBef>
                <a:spcPts val="0"/>
              </a:spcBef>
              <a:spcAft>
                <a:spcPts val="0"/>
              </a:spcAft>
              <a:buSzPts val="4000"/>
              <a:buNone/>
              <a:defRPr sz="4000"/>
            </a:lvl7pPr>
            <a:lvl8pPr lvl="7" algn="ctr">
              <a:spcBef>
                <a:spcPts val="0"/>
              </a:spcBef>
              <a:spcAft>
                <a:spcPts val="0"/>
              </a:spcAft>
              <a:buSzPts val="4000"/>
              <a:buNone/>
              <a:defRPr sz="4000"/>
            </a:lvl8pPr>
            <a:lvl9pPr lvl="8" algn="ctr">
              <a:spcBef>
                <a:spcPts val="0"/>
              </a:spcBef>
              <a:spcAft>
                <a:spcPts val="0"/>
              </a:spcAft>
              <a:buSzPts val="4000"/>
              <a:buNone/>
              <a:defRPr sz="4000"/>
            </a:lvl9pPr>
          </a:lstStyle>
          <a:p/>
        </p:txBody>
      </p:sp>
      <p:sp>
        <p:nvSpPr>
          <p:cNvPr id="14" name="Google Shape;14;p2"/>
          <p:cNvSpPr txBox="1"/>
          <p:nvPr>
            <p:ph idx="1" type="subTitle"/>
          </p:nvPr>
        </p:nvSpPr>
        <p:spPr>
          <a:xfrm>
            <a:off x="1680302" y="3049450"/>
            <a:ext cx="5783400" cy="9090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1pPr>
            <a:lvl2pPr lvl="1"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2pPr>
            <a:lvl3pPr lvl="2"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3pPr>
            <a:lvl4pPr lvl="3"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4pPr>
            <a:lvl5pPr lvl="4"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5pPr>
            <a:lvl6pPr lvl="5"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6pPr>
            <a:lvl7pPr lvl="6"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7pPr>
            <a:lvl8pPr lvl="7"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8pPr>
            <a:lvl9pPr lvl="8"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9pPr>
          </a:lstStyle>
          <a:p/>
        </p:txBody>
      </p:sp>
      <p:sp>
        <p:nvSpPr>
          <p:cNvPr id="15" name="Google Shape;15;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2" name="Shape 52"/>
        <p:cNvGrpSpPr/>
        <p:nvPr/>
      </p:nvGrpSpPr>
      <p:grpSpPr>
        <a:xfrm>
          <a:off x="0" y="0"/>
          <a:ext cx="0" cy="0"/>
          <a:chOff x="0" y="0"/>
          <a:chExt cx="0" cy="0"/>
        </a:xfrm>
      </p:grpSpPr>
      <p:sp>
        <p:nvSpPr>
          <p:cNvPr id="53" name="Google Shape;53;p11"/>
          <p:cNvSpPr/>
          <p:nvPr/>
        </p:nvSpPr>
        <p:spPr>
          <a:xfrm>
            <a:off x="150" y="5076825"/>
            <a:ext cx="9143700" cy="666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11"/>
          <p:cNvSpPr txBox="1"/>
          <p:nvPr>
            <p:ph hasCustomPrompt="1" type="title"/>
          </p:nvPr>
        </p:nvSpPr>
        <p:spPr>
          <a:xfrm>
            <a:off x="387900" y="1152450"/>
            <a:ext cx="8368200" cy="15384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accent5"/>
              </a:buClr>
              <a:buSzPts val="13000"/>
              <a:buNone/>
              <a:defRPr sz="13000">
                <a:solidFill>
                  <a:schemeClr val="accent5"/>
                </a:solidFill>
              </a:defRPr>
            </a:lvl1pPr>
            <a:lvl2pPr lvl="1" algn="ctr">
              <a:spcBef>
                <a:spcPts val="0"/>
              </a:spcBef>
              <a:spcAft>
                <a:spcPts val="0"/>
              </a:spcAft>
              <a:buClr>
                <a:schemeClr val="accent5"/>
              </a:buClr>
              <a:buSzPts val="13000"/>
              <a:buNone/>
              <a:defRPr sz="13000">
                <a:solidFill>
                  <a:schemeClr val="accent5"/>
                </a:solidFill>
              </a:defRPr>
            </a:lvl2pPr>
            <a:lvl3pPr lvl="2" algn="ctr">
              <a:spcBef>
                <a:spcPts val="0"/>
              </a:spcBef>
              <a:spcAft>
                <a:spcPts val="0"/>
              </a:spcAft>
              <a:buClr>
                <a:schemeClr val="accent5"/>
              </a:buClr>
              <a:buSzPts val="13000"/>
              <a:buNone/>
              <a:defRPr sz="13000">
                <a:solidFill>
                  <a:schemeClr val="accent5"/>
                </a:solidFill>
              </a:defRPr>
            </a:lvl3pPr>
            <a:lvl4pPr lvl="3" algn="ctr">
              <a:spcBef>
                <a:spcPts val="0"/>
              </a:spcBef>
              <a:spcAft>
                <a:spcPts val="0"/>
              </a:spcAft>
              <a:buClr>
                <a:schemeClr val="accent5"/>
              </a:buClr>
              <a:buSzPts val="13000"/>
              <a:buNone/>
              <a:defRPr sz="13000">
                <a:solidFill>
                  <a:schemeClr val="accent5"/>
                </a:solidFill>
              </a:defRPr>
            </a:lvl4pPr>
            <a:lvl5pPr lvl="4" algn="ctr">
              <a:spcBef>
                <a:spcPts val="0"/>
              </a:spcBef>
              <a:spcAft>
                <a:spcPts val="0"/>
              </a:spcAft>
              <a:buClr>
                <a:schemeClr val="accent5"/>
              </a:buClr>
              <a:buSzPts val="13000"/>
              <a:buNone/>
              <a:defRPr sz="13000">
                <a:solidFill>
                  <a:schemeClr val="accent5"/>
                </a:solidFill>
              </a:defRPr>
            </a:lvl5pPr>
            <a:lvl6pPr lvl="5" algn="ctr">
              <a:spcBef>
                <a:spcPts val="0"/>
              </a:spcBef>
              <a:spcAft>
                <a:spcPts val="0"/>
              </a:spcAft>
              <a:buClr>
                <a:schemeClr val="accent5"/>
              </a:buClr>
              <a:buSzPts val="13000"/>
              <a:buNone/>
              <a:defRPr sz="13000">
                <a:solidFill>
                  <a:schemeClr val="accent5"/>
                </a:solidFill>
              </a:defRPr>
            </a:lvl6pPr>
            <a:lvl7pPr lvl="6" algn="ctr">
              <a:spcBef>
                <a:spcPts val="0"/>
              </a:spcBef>
              <a:spcAft>
                <a:spcPts val="0"/>
              </a:spcAft>
              <a:buClr>
                <a:schemeClr val="accent5"/>
              </a:buClr>
              <a:buSzPts val="13000"/>
              <a:buNone/>
              <a:defRPr sz="13000">
                <a:solidFill>
                  <a:schemeClr val="accent5"/>
                </a:solidFill>
              </a:defRPr>
            </a:lvl7pPr>
            <a:lvl8pPr lvl="7" algn="ctr">
              <a:spcBef>
                <a:spcPts val="0"/>
              </a:spcBef>
              <a:spcAft>
                <a:spcPts val="0"/>
              </a:spcAft>
              <a:buClr>
                <a:schemeClr val="accent5"/>
              </a:buClr>
              <a:buSzPts val="13000"/>
              <a:buNone/>
              <a:defRPr sz="13000">
                <a:solidFill>
                  <a:schemeClr val="accent5"/>
                </a:solidFill>
              </a:defRPr>
            </a:lvl8pPr>
            <a:lvl9pPr lvl="8" algn="ctr">
              <a:spcBef>
                <a:spcPts val="0"/>
              </a:spcBef>
              <a:spcAft>
                <a:spcPts val="0"/>
              </a:spcAft>
              <a:buClr>
                <a:schemeClr val="accent5"/>
              </a:buClr>
              <a:buSzPts val="13000"/>
              <a:buNone/>
              <a:defRPr sz="13000">
                <a:solidFill>
                  <a:schemeClr val="accent5"/>
                </a:solidFill>
              </a:defRPr>
            </a:lvl9pPr>
          </a:lstStyle>
          <a:p>
            <a:r>
              <a:t>xx%</a:t>
            </a:r>
          </a:p>
        </p:txBody>
      </p:sp>
      <p:sp>
        <p:nvSpPr>
          <p:cNvPr id="55" name="Google Shape;55;p11"/>
          <p:cNvSpPr txBox="1"/>
          <p:nvPr>
            <p:ph idx="1" type="body"/>
          </p:nvPr>
        </p:nvSpPr>
        <p:spPr>
          <a:xfrm>
            <a:off x="387900" y="2919450"/>
            <a:ext cx="8368200" cy="10716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6" name="Google Shape;56;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7" name="Shape 57"/>
        <p:cNvGrpSpPr/>
        <p:nvPr/>
      </p:nvGrpSpPr>
      <p:grpSpPr>
        <a:xfrm>
          <a:off x="0" y="0"/>
          <a:ext cx="0" cy="0"/>
          <a:chOff x="0" y="0"/>
          <a:chExt cx="0" cy="0"/>
        </a:xfrm>
      </p:grpSpPr>
      <p:sp>
        <p:nvSpPr>
          <p:cNvPr id="58" name="Google Shape;58;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6" name="Shape 16"/>
        <p:cNvGrpSpPr/>
        <p:nvPr/>
      </p:nvGrpSpPr>
      <p:grpSpPr>
        <a:xfrm>
          <a:off x="0" y="0"/>
          <a:ext cx="0" cy="0"/>
          <a:chOff x="0" y="0"/>
          <a:chExt cx="0" cy="0"/>
        </a:xfrm>
      </p:grpSpPr>
      <p:cxnSp>
        <p:nvCxnSpPr>
          <p:cNvPr id="17" name="Google Shape;17;p3"/>
          <p:cNvCxnSpPr/>
          <p:nvPr/>
        </p:nvCxnSpPr>
        <p:spPr>
          <a:xfrm>
            <a:off x="4359602" y="2817464"/>
            <a:ext cx="424800" cy="0"/>
          </a:xfrm>
          <a:prstGeom prst="straightConnector1">
            <a:avLst/>
          </a:prstGeom>
          <a:noFill/>
          <a:ln cap="flat" cmpd="sng" w="38100">
            <a:solidFill>
              <a:schemeClr val="accent4"/>
            </a:solidFill>
            <a:prstDash val="solid"/>
            <a:round/>
            <a:headEnd len="sm" w="sm" type="none"/>
            <a:tailEnd len="sm" w="sm" type="none"/>
          </a:ln>
        </p:spPr>
      </p:cxnSp>
      <p:sp>
        <p:nvSpPr>
          <p:cNvPr id="18" name="Google Shape;18;p3"/>
          <p:cNvSpPr txBox="1"/>
          <p:nvPr>
            <p:ph type="title"/>
          </p:nvPr>
        </p:nvSpPr>
        <p:spPr>
          <a:xfrm>
            <a:off x="480750" y="1764950"/>
            <a:ext cx="8222100" cy="907500"/>
          </a:xfrm>
          <a:prstGeom prst="rect">
            <a:avLst/>
          </a:prstGeom>
        </p:spPr>
        <p:txBody>
          <a:bodyPr anchorCtr="0" anchor="b" bIns="91425" lIns="91425" spcFirstLastPara="1" rIns="91425" wrap="square" tIns="91425">
            <a:norm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9" name="Google Shape;19;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cxnSp>
        <p:nvCxnSpPr>
          <p:cNvPr id="21" name="Google Shape;21;p4"/>
          <p:cNvCxnSpPr/>
          <p:nvPr/>
        </p:nvCxnSpPr>
        <p:spPr>
          <a:xfrm>
            <a:off x="492563" y="1260284"/>
            <a:ext cx="424800" cy="0"/>
          </a:xfrm>
          <a:prstGeom prst="straightConnector1">
            <a:avLst/>
          </a:prstGeom>
          <a:noFill/>
          <a:ln cap="flat" cmpd="sng" w="38100">
            <a:solidFill>
              <a:schemeClr val="accent4"/>
            </a:solidFill>
            <a:prstDash val="solid"/>
            <a:round/>
            <a:headEnd len="sm" w="sm" type="none"/>
            <a:tailEnd len="sm" w="sm" type="none"/>
          </a:ln>
        </p:spPr>
      </p:cxnSp>
      <p:sp>
        <p:nvSpPr>
          <p:cNvPr id="22" name="Google Shape;22;p4"/>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3" name="Google Shape;23;p4"/>
          <p:cNvSpPr txBox="1"/>
          <p:nvPr>
            <p:ph idx="1" type="body"/>
          </p:nvPr>
        </p:nvSpPr>
        <p:spPr>
          <a:xfrm>
            <a:off x="387900" y="1489824"/>
            <a:ext cx="8368200" cy="30789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4" name="Google Shape;24;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5" name="Shape 25"/>
        <p:cNvGrpSpPr/>
        <p:nvPr/>
      </p:nvGrpSpPr>
      <p:grpSpPr>
        <a:xfrm>
          <a:off x="0" y="0"/>
          <a:ext cx="0" cy="0"/>
          <a:chOff x="0" y="0"/>
          <a:chExt cx="0" cy="0"/>
        </a:xfrm>
      </p:grpSpPr>
      <p:cxnSp>
        <p:nvCxnSpPr>
          <p:cNvPr id="26" name="Google Shape;26;p5"/>
          <p:cNvCxnSpPr/>
          <p:nvPr/>
        </p:nvCxnSpPr>
        <p:spPr>
          <a:xfrm>
            <a:off x="492563" y="1260284"/>
            <a:ext cx="424800" cy="0"/>
          </a:xfrm>
          <a:prstGeom prst="straightConnector1">
            <a:avLst/>
          </a:prstGeom>
          <a:noFill/>
          <a:ln cap="flat" cmpd="sng" w="38100">
            <a:solidFill>
              <a:schemeClr val="accent4"/>
            </a:solidFill>
            <a:prstDash val="solid"/>
            <a:round/>
            <a:headEnd len="sm" w="sm" type="none"/>
            <a:tailEnd len="sm" w="sm" type="none"/>
          </a:ln>
        </p:spPr>
      </p:cxnSp>
      <p:sp>
        <p:nvSpPr>
          <p:cNvPr id="27" name="Google Shape;27;p5"/>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8" name="Google Shape;28;p5"/>
          <p:cNvSpPr txBox="1"/>
          <p:nvPr>
            <p:ph idx="1" type="body"/>
          </p:nvPr>
        </p:nvSpPr>
        <p:spPr>
          <a:xfrm>
            <a:off x="387900" y="1489825"/>
            <a:ext cx="3999900" cy="30789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9" name="Google Shape;29;p5"/>
          <p:cNvSpPr txBox="1"/>
          <p:nvPr>
            <p:ph idx="2" type="body"/>
          </p:nvPr>
        </p:nvSpPr>
        <p:spPr>
          <a:xfrm>
            <a:off x="4756200" y="1489825"/>
            <a:ext cx="3999900" cy="30789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0" name="Google Shape;30;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 name="Shape 31"/>
        <p:cNvGrpSpPr/>
        <p:nvPr/>
      </p:nvGrpSpPr>
      <p:grpSpPr>
        <a:xfrm>
          <a:off x="0" y="0"/>
          <a:ext cx="0" cy="0"/>
          <a:chOff x="0" y="0"/>
          <a:chExt cx="0" cy="0"/>
        </a:xfrm>
      </p:grpSpPr>
      <p:sp>
        <p:nvSpPr>
          <p:cNvPr id="32" name="Google Shape;32;p6"/>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3" name="Google Shape;33;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4" name="Shape 34"/>
        <p:cNvGrpSpPr/>
        <p:nvPr/>
      </p:nvGrpSpPr>
      <p:grpSpPr>
        <a:xfrm>
          <a:off x="0" y="0"/>
          <a:ext cx="0" cy="0"/>
          <a:chOff x="0" y="0"/>
          <a:chExt cx="0" cy="0"/>
        </a:xfrm>
      </p:grpSpPr>
      <p:cxnSp>
        <p:nvCxnSpPr>
          <p:cNvPr id="35" name="Google Shape;35;p7"/>
          <p:cNvCxnSpPr/>
          <p:nvPr/>
        </p:nvCxnSpPr>
        <p:spPr>
          <a:xfrm>
            <a:off x="489218" y="1412277"/>
            <a:ext cx="331500" cy="0"/>
          </a:xfrm>
          <a:prstGeom prst="straightConnector1">
            <a:avLst/>
          </a:prstGeom>
          <a:noFill/>
          <a:ln cap="flat" cmpd="sng" w="38100">
            <a:solidFill>
              <a:schemeClr val="accent4"/>
            </a:solidFill>
            <a:prstDash val="solid"/>
            <a:round/>
            <a:headEnd len="sm" w="sm" type="none"/>
            <a:tailEnd len="sm" w="sm" type="none"/>
          </a:ln>
        </p:spPr>
      </p:cxnSp>
      <p:sp>
        <p:nvSpPr>
          <p:cNvPr id="36" name="Google Shape;36;p7"/>
          <p:cNvSpPr txBox="1"/>
          <p:nvPr>
            <p:ph type="title"/>
          </p:nvPr>
        </p:nvSpPr>
        <p:spPr>
          <a:xfrm>
            <a:off x="3879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7" name="Google Shape;37;p7"/>
          <p:cNvSpPr txBox="1"/>
          <p:nvPr>
            <p:ph idx="1" type="body"/>
          </p:nvPr>
        </p:nvSpPr>
        <p:spPr>
          <a:xfrm>
            <a:off x="387900" y="1594025"/>
            <a:ext cx="2808000" cy="26811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8" name="Google Shape;38;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9" name="Shape 39"/>
        <p:cNvGrpSpPr/>
        <p:nvPr/>
      </p:nvGrpSpPr>
      <p:grpSpPr>
        <a:xfrm>
          <a:off x="0" y="0"/>
          <a:ext cx="0" cy="0"/>
          <a:chOff x="0" y="0"/>
          <a:chExt cx="0" cy="0"/>
        </a:xfrm>
      </p:grpSpPr>
      <p:sp>
        <p:nvSpPr>
          <p:cNvPr id="40" name="Google Shape;40;p8"/>
          <p:cNvSpPr txBox="1"/>
          <p:nvPr>
            <p:ph type="title"/>
          </p:nvPr>
        </p:nvSpPr>
        <p:spPr>
          <a:xfrm>
            <a:off x="490250" y="526350"/>
            <a:ext cx="56187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41" name="Google Shape;41;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2" name="Shape 42"/>
        <p:cNvGrpSpPr/>
        <p:nvPr/>
      </p:nvGrpSpPr>
      <p:grpSpPr>
        <a:xfrm>
          <a:off x="0" y="0"/>
          <a:ext cx="0" cy="0"/>
          <a:chOff x="0" y="0"/>
          <a:chExt cx="0" cy="0"/>
        </a:xfrm>
      </p:grpSpPr>
      <p:sp>
        <p:nvSpPr>
          <p:cNvPr id="43" name="Google Shape;43;p9"/>
          <p:cNvSpPr/>
          <p:nvPr/>
        </p:nvSpPr>
        <p:spPr>
          <a:xfrm>
            <a:off x="4572000" y="-7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4" name="Google Shape;44;p9"/>
          <p:cNvCxnSpPr/>
          <p:nvPr/>
        </p:nvCxnSpPr>
        <p:spPr>
          <a:xfrm>
            <a:off x="5029675" y="4495503"/>
            <a:ext cx="540900" cy="0"/>
          </a:xfrm>
          <a:prstGeom prst="straightConnector1">
            <a:avLst/>
          </a:prstGeom>
          <a:noFill/>
          <a:ln cap="flat" cmpd="sng" w="38100">
            <a:solidFill>
              <a:schemeClr val="accent5"/>
            </a:solidFill>
            <a:prstDash val="solid"/>
            <a:round/>
            <a:headEnd len="sm" w="sm" type="none"/>
            <a:tailEnd len="sm" w="sm" type="none"/>
          </a:ln>
        </p:spPr>
      </p:cxnSp>
      <p:sp>
        <p:nvSpPr>
          <p:cNvPr id="45" name="Google Shape;45;p9"/>
          <p:cNvSpPr txBox="1"/>
          <p:nvPr>
            <p:ph type="title"/>
          </p:nvPr>
        </p:nvSpPr>
        <p:spPr>
          <a:xfrm>
            <a:off x="265500" y="1209075"/>
            <a:ext cx="4045200" cy="1506300"/>
          </a:xfrm>
          <a:prstGeom prst="rect">
            <a:avLst/>
          </a:prstGeom>
        </p:spPr>
        <p:txBody>
          <a:bodyPr anchorCtr="0" anchor="b" bIns="91425" lIns="91425" spcFirstLastPara="1" rIns="91425" wrap="square" tIns="91425">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46" name="Google Shape;46;p9"/>
          <p:cNvSpPr txBox="1"/>
          <p:nvPr>
            <p:ph idx="1" type="subTitle"/>
          </p:nvPr>
        </p:nvSpPr>
        <p:spPr>
          <a:xfrm>
            <a:off x="265500" y="27690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accent5"/>
              </a:buClr>
              <a:buSzPts val="2100"/>
              <a:buNone/>
              <a:defRPr sz="2100">
                <a:solidFill>
                  <a:schemeClr val="accent5"/>
                </a:solidFill>
              </a:defRPr>
            </a:lvl1pPr>
            <a:lvl2pPr lvl="1" algn="ctr">
              <a:lnSpc>
                <a:spcPct val="100000"/>
              </a:lnSpc>
              <a:spcBef>
                <a:spcPts val="0"/>
              </a:spcBef>
              <a:spcAft>
                <a:spcPts val="0"/>
              </a:spcAft>
              <a:buClr>
                <a:schemeClr val="accent5"/>
              </a:buClr>
              <a:buSzPts val="2100"/>
              <a:buNone/>
              <a:defRPr sz="2100">
                <a:solidFill>
                  <a:schemeClr val="accent5"/>
                </a:solidFill>
              </a:defRPr>
            </a:lvl2pPr>
            <a:lvl3pPr lvl="2" algn="ctr">
              <a:lnSpc>
                <a:spcPct val="100000"/>
              </a:lnSpc>
              <a:spcBef>
                <a:spcPts val="0"/>
              </a:spcBef>
              <a:spcAft>
                <a:spcPts val="0"/>
              </a:spcAft>
              <a:buClr>
                <a:schemeClr val="accent5"/>
              </a:buClr>
              <a:buSzPts val="2100"/>
              <a:buNone/>
              <a:defRPr sz="2100">
                <a:solidFill>
                  <a:schemeClr val="accent5"/>
                </a:solidFill>
              </a:defRPr>
            </a:lvl3pPr>
            <a:lvl4pPr lvl="3" algn="ctr">
              <a:lnSpc>
                <a:spcPct val="100000"/>
              </a:lnSpc>
              <a:spcBef>
                <a:spcPts val="0"/>
              </a:spcBef>
              <a:spcAft>
                <a:spcPts val="0"/>
              </a:spcAft>
              <a:buClr>
                <a:schemeClr val="accent5"/>
              </a:buClr>
              <a:buSzPts val="2100"/>
              <a:buNone/>
              <a:defRPr sz="2100">
                <a:solidFill>
                  <a:schemeClr val="accent5"/>
                </a:solidFill>
              </a:defRPr>
            </a:lvl4pPr>
            <a:lvl5pPr lvl="4" algn="ctr">
              <a:lnSpc>
                <a:spcPct val="100000"/>
              </a:lnSpc>
              <a:spcBef>
                <a:spcPts val="0"/>
              </a:spcBef>
              <a:spcAft>
                <a:spcPts val="0"/>
              </a:spcAft>
              <a:buClr>
                <a:schemeClr val="accent5"/>
              </a:buClr>
              <a:buSzPts val="2100"/>
              <a:buNone/>
              <a:defRPr sz="2100">
                <a:solidFill>
                  <a:schemeClr val="accent5"/>
                </a:solidFill>
              </a:defRPr>
            </a:lvl5pPr>
            <a:lvl6pPr lvl="5" algn="ctr">
              <a:lnSpc>
                <a:spcPct val="100000"/>
              </a:lnSpc>
              <a:spcBef>
                <a:spcPts val="0"/>
              </a:spcBef>
              <a:spcAft>
                <a:spcPts val="0"/>
              </a:spcAft>
              <a:buClr>
                <a:schemeClr val="accent5"/>
              </a:buClr>
              <a:buSzPts val="2100"/>
              <a:buNone/>
              <a:defRPr sz="2100">
                <a:solidFill>
                  <a:schemeClr val="accent5"/>
                </a:solidFill>
              </a:defRPr>
            </a:lvl6pPr>
            <a:lvl7pPr lvl="6" algn="ctr">
              <a:lnSpc>
                <a:spcPct val="100000"/>
              </a:lnSpc>
              <a:spcBef>
                <a:spcPts val="0"/>
              </a:spcBef>
              <a:spcAft>
                <a:spcPts val="0"/>
              </a:spcAft>
              <a:buClr>
                <a:schemeClr val="accent5"/>
              </a:buClr>
              <a:buSzPts val="2100"/>
              <a:buNone/>
              <a:defRPr sz="2100">
                <a:solidFill>
                  <a:schemeClr val="accent5"/>
                </a:solidFill>
              </a:defRPr>
            </a:lvl7pPr>
            <a:lvl8pPr lvl="7" algn="ctr">
              <a:lnSpc>
                <a:spcPct val="100000"/>
              </a:lnSpc>
              <a:spcBef>
                <a:spcPts val="0"/>
              </a:spcBef>
              <a:spcAft>
                <a:spcPts val="0"/>
              </a:spcAft>
              <a:buClr>
                <a:schemeClr val="accent5"/>
              </a:buClr>
              <a:buSzPts val="2100"/>
              <a:buNone/>
              <a:defRPr sz="2100">
                <a:solidFill>
                  <a:schemeClr val="accent5"/>
                </a:solidFill>
              </a:defRPr>
            </a:lvl8pPr>
            <a:lvl9pPr lvl="8" algn="ctr">
              <a:lnSpc>
                <a:spcPct val="100000"/>
              </a:lnSpc>
              <a:spcBef>
                <a:spcPts val="0"/>
              </a:spcBef>
              <a:spcAft>
                <a:spcPts val="0"/>
              </a:spcAft>
              <a:buClr>
                <a:schemeClr val="accent5"/>
              </a:buClr>
              <a:buSzPts val="2100"/>
              <a:buNone/>
              <a:defRPr sz="2100">
                <a:solidFill>
                  <a:schemeClr val="accent5"/>
                </a:solidFill>
              </a:defRPr>
            </a:lvl9pPr>
          </a:lstStyle>
          <a:p/>
        </p:txBody>
      </p:sp>
      <p:sp>
        <p:nvSpPr>
          <p:cNvPr id="47" name="Google Shape;47;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8" name="Google Shape;48;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9" name="Shape 49"/>
        <p:cNvGrpSpPr/>
        <p:nvPr/>
      </p:nvGrpSpPr>
      <p:grpSpPr>
        <a:xfrm>
          <a:off x="0" y="0"/>
          <a:ext cx="0" cy="0"/>
          <a:chOff x="0" y="0"/>
          <a:chExt cx="0" cy="0"/>
        </a:xfrm>
      </p:grpSpPr>
      <p:sp>
        <p:nvSpPr>
          <p:cNvPr id="50" name="Google Shape;50;p10"/>
          <p:cNvSpPr txBox="1"/>
          <p:nvPr>
            <p:ph idx="1" type="body"/>
          </p:nvPr>
        </p:nvSpPr>
        <p:spPr>
          <a:xfrm>
            <a:off x="319500" y="42337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Font typeface="Roboto Slab"/>
              <a:buNone/>
              <a:defRPr>
                <a:latin typeface="Roboto Slab"/>
                <a:ea typeface="Roboto Slab"/>
                <a:cs typeface="Roboto Slab"/>
                <a:sym typeface="Roboto Slab"/>
              </a:defRPr>
            </a:lvl1pPr>
          </a:lstStyle>
          <a:p/>
        </p:txBody>
      </p:sp>
      <p:sp>
        <p:nvSpPr>
          <p:cNvPr id="51" name="Google Shape;51;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arina">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87900" y="458025"/>
            <a:ext cx="8368200" cy="686100"/>
          </a:xfrm>
          <a:prstGeom prst="rect">
            <a:avLst/>
          </a:prstGeom>
          <a:noFill/>
          <a:ln>
            <a:noFill/>
          </a:ln>
        </p:spPr>
        <p:txBody>
          <a:bodyPr anchorCtr="0" anchor="b" bIns="91425" lIns="91425" spcFirstLastPara="1" rIns="91425" wrap="square" tIns="91425">
            <a:normAutofit/>
          </a:bodyPr>
          <a:lstStyle>
            <a:lvl1pPr lvl="0">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1pPr>
            <a:lvl2pPr lvl="1">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2pPr>
            <a:lvl3pPr lvl="2">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3pPr>
            <a:lvl4pPr lvl="3">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4pPr>
            <a:lvl5pPr lvl="4">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5pPr>
            <a:lvl6pPr lvl="5">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6pPr>
            <a:lvl7pPr lvl="6">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7pPr>
            <a:lvl8pPr lvl="7">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8pPr>
            <a:lvl9pPr lvl="8">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9pPr>
          </a:lstStyle>
          <a:p/>
        </p:txBody>
      </p:sp>
      <p:sp>
        <p:nvSpPr>
          <p:cNvPr id="7" name="Google Shape;7;p1"/>
          <p:cNvSpPr txBox="1"/>
          <p:nvPr>
            <p:ph idx="1" type="body"/>
          </p:nvPr>
        </p:nvSpPr>
        <p:spPr>
          <a:xfrm>
            <a:off x="387900" y="1489824"/>
            <a:ext cx="8368200" cy="30789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1"/>
              </a:buClr>
              <a:buSzPts val="1800"/>
              <a:buFont typeface="Roboto"/>
              <a:buChar char="●"/>
              <a:defRPr sz="1800">
                <a:solidFill>
                  <a:schemeClr val="dk1"/>
                </a:solidFill>
                <a:latin typeface="Roboto"/>
                <a:ea typeface="Roboto"/>
                <a:cs typeface="Roboto"/>
                <a:sym typeface="Roboto"/>
              </a:defRPr>
            </a:lvl1pPr>
            <a:lvl2pPr indent="-317500" lvl="1" marL="9144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2pPr>
            <a:lvl3pPr indent="-317500" lvl="2" marL="13716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3pPr>
            <a:lvl4pPr indent="-317500" lvl="3" marL="18288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4pPr>
            <a:lvl5pPr indent="-317500" lvl="4" marL="22860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5pPr>
            <a:lvl6pPr indent="-317500" lvl="5" marL="27432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6pPr>
            <a:lvl7pPr indent="-317500" lvl="6" marL="32004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7pPr>
            <a:lvl8pPr indent="-317500" lvl="7" marL="36576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8pPr>
            <a:lvl9pPr indent="-317500" lvl="8" marL="41148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1"/>
                </a:solidFill>
                <a:latin typeface="Roboto"/>
                <a:ea typeface="Roboto"/>
                <a:cs typeface="Roboto"/>
                <a:sym typeface="Roboto"/>
              </a:defRPr>
            </a:lvl1pPr>
            <a:lvl2pPr lvl="1" algn="r">
              <a:buNone/>
              <a:defRPr sz="1000">
                <a:solidFill>
                  <a:schemeClr val="dk1"/>
                </a:solidFill>
                <a:latin typeface="Roboto"/>
                <a:ea typeface="Roboto"/>
                <a:cs typeface="Roboto"/>
                <a:sym typeface="Roboto"/>
              </a:defRPr>
            </a:lvl2pPr>
            <a:lvl3pPr lvl="2" algn="r">
              <a:buNone/>
              <a:defRPr sz="1000">
                <a:solidFill>
                  <a:schemeClr val="dk1"/>
                </a:solidFill>
                <a:latin typeface="Roboto"/>
                <a:ea typeface="Roboto"/>
                <a:cs typeface="Roboto"/>
                <a:sym typeface="Roboto"/>
              </a:defRPr>
            </a:lvl3pPr>
            <a:lvl4pPr lvl="3" algn="r">
              <a:buNone/>
              <a:defRPr sz="1000">
                <a:solidFill>
                  <a:schemeClr val="dk1"/>
                </a:solidFill>
                <a:latin typeface="Roboto"/>
                <a:ea typeface="Roboto"/>
                <a:cs typeface="Roboto"/>
                <a:sym typeface="Roboto"/>
              </a:defRPr>
            </a:lvl4pPr>
            <a:lvl5pPr lvl="4" algn="r">
              <a:buNone/>
              <a:defRPr sz="1000">
                <a:solidFill>
                  <a:schemeClr val="dk1"/>
                </a:solidFill>
                <a:latin typeface="Roboto"/>
                <a:ea typeface="Roboto"/>
                <a:cs typeface="Roboto"/>
                <a:sym typeface="Roboto"/>
              </a:defRPr>
            </a:lvl5pPr>
            <a:lvl6pPr lvl="5" algn="r">
              <a:buNone/>
              <a:defRPr sz="1000">
                <a:solidFill>
                  <a:schemeClr val="dk1"/>
                </a:solidFill>
                <a:latin typeface="Roboto"/>
                <a:ea typeface="Roboto"/>
                <a:cs typeface="Roboto"/>
                <a:sym typeface="Roboto"/>
              </a:defRPr>
            </a:lvl6pPr>
            <a:lvl7pPr lvl="6" algn="r">
              <a:buNone/>
              <a:defRPr sz="1000">
                <a:solidFill>
                  <a:schemeClr val="dk1"/>
                </a:solidFill>
                <a:latin typeface="Roboto"/>
                <a:ea typeface="Roboto"/>
                <a:cs typeface="Roboto"/>
                <a:sym typeface="Roboto"/>
              </a:defRPr>
            </a:lvl7pPr>
            <a:lvl8pPr lvl="7" algn="r">
              <a:buNone/>
              <a:defRPr sz="1000">
                <a:solidFill>
                  <a:schemeClr val="dk1"/>
                </a:solidFill>
                <a:latin typeface="Roboto"/>
                <a:ea typeface="Roboto"/>
                <a:cs typeface="Roboto"/>
                <a:sym typeface="Roboto"/>
              </a:defRPr>
            </a:lvl8pPr>
            <a:lvl9pPr lvl="8" algn="r">
              <a:buNone/>
              <a:defRPr sz="1000">
                <a:solidFill>
                  <a:schemeClr val="dk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15.pn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1.xml"/><Relationship Id="rId3" Type="http://schemas.openxmlformats.org/officeDocument/2006/relationships/image" Target="../media/image14.png"/><Relationship Id="rId4" Type="http://schemas.openxmlformats.org/officeDocument/2006/relationships/image" Target="../media/image13.png"/><Relationship Id="rId5" Type="http://schemas.openxmlformats.org/officeDocument/2006/relationships/image" Target="../media/image1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hyperlink" Target="https://www.gloomaps.com/Cak7xKJXfX" TargetMode="External"/><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image" Target="../media/image1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image" Target="../media/image18.png"/><Relationship Id="rId4" Type="http://schemas.openxmlformats.org/officeDocument/2006/relationships/image" Target="../media/image17.png"/><Relationship Id="rId5" Type="http://schemas.openxmlformats.org/officeDocument/2006/relationships/image" Target="../media/image2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image" Target="../media/image17.png"/><Relationship Id="rId4" Type="http://schemas.openxmlformats.org/officeDocument/2006/relationships/image" Target="../media/image23.png"/><Relationship Id="rId5" Type="http://schemas.openxmlformats.org/officeDocument/2006/relationships/image" Target="../media/image2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 Id="rId3" Type="http://schemas.openxmlformats.org/officeDocument/2006/relationships/image" Target="../media/image38.png"/><Relationship Id="rId4" Type="http://schemas.openxmlformats.org/officeDocument/2006/relationships/image" Target="../media/image17.png"/><Relationship Id="rId5" Type="http://schemas.openxmlformats.org/officeDocument/2006/relationships/image" Target="../media/image2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 Id="rId3" Type="http://schemas.openxmlformats.org/officeDocument/2006/relationships/image" Target="../media/image17.png"/><Relationship Id="rId4" Type="http://schemas.openxmlformats.org/officeDocument/2006/relationships/image" Target="../media/image23.png"/><Relationship Id="rId5" Type="http://schemas.openxmlformats.org/officeDocument/2006/relationships/image" Target="../media/image2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 Id="rId3" Type="http://schemas.openxmlformats.org/officeDocument/2006/relationships/image" Target="../media/image26.png"/><Relationship Id="rId4" Type="http://schemas.openxmlformats.org/officeDocument/2006/relationships/image" Target="../media/image17.png"/><Relationship Id="rId5" Type="http://schemas.openxmlformats.org/officeDocument/2006/relationships/image" Target="../media/image3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7.png"/><Relationship Id="rId4" Type="http://schemas.openxmlformats.org/officeDocument/2006/relationships/image" Target="../media/image3.png"/><Relationship Id="rId5" Type="http://schemas.openxmlformats.org/officeDocument/2006/relationships/image" Target="../media/image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 Id="rId3" Type="http://schemas.openxmlformats.org/officeDocument/2006/relationships/image" Target="../media/image17.png"/><Relationship Id="rId4" Type="http://schemas.openxmlformats.org/officeDocument/2006/relationships/image" Target="../media/image35.png"/><Relationship Id="rId5" Type="http://schemas.openxmlformats.org/officeDocument/2006/relationships/image" Target="../media/image2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 Id="rId3" Type="http://schemas.openxmlformats.org/officeDocument/2006/relationships/image" Target="../media/image17.png"/><Relationship Id="rId4" Type="http://schemas.openxmlformats.org/officeDocument/2006/relationships/image" Target="../media/image35.png"/><Relationship Id="rId5" Type="http://schemas.openxmlformats.org/officeDocument/2006/relationships/image" Target="../media/image2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 Id="rId3" Type="http://schemas.openxmlformats.org/officeDocument/2006/relationships/image" Target="../media/image3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 Id="rId3" Type="http://schemas.openxmlformats.org/officeDocument/2006/relationships/image" Target="../media/image30.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xml"/><Relationship Id="rId3" Type="http://schemas.openxmlformats.org/officeDocument/2006/relationships/image" Target="../media/image42.png"/><Relationship Id="rId4" Type="http://schemas.openxmlformats.org/officeDocument/2006/relationships/image" Target="../media/image33.png"/><Relationship Id="rId5" Type="http://schemas.openxmlformats.org/officeDocument/2006/relationships/image" Target="../media/image3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xml"/><Relationship Id="rId3" Type="http://schemas.openxmlformats.org/officeDocument/2006/relationships/image" Target="../media/image37.png"/><Relationship Id="rId4" Type="http://schemas.openxmlformats.org/officeDocument/2006/relationships/image" Target="../media/image40.png"/><Relationship Id="rId5" Type="http://schemas.openxmlformats.org/officeDocument/2006/relationships/image" Target="../media/image3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6.xml"/><Relationship Id="rId3" Type="http://schemas.openxmlformats.org/officeDocument/2006/relationships/image" Target="../media/image43.png"/><Relationship Id="rId4" Type="http://schemas.openxmlformats.org/officeDocument/2006/relationships/image" Target="../media/image41.png"/><Relationship Id="rId5" Type="http://schemas.openxmlformats.org/officeDocument/2006/relationships/image" Target="../media/image3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7.xml"/><Relationship Id="rId3" Type="http://schemas.openxmlformats.org/officeDocument/2006/relationships/image" Target="../media/image36.jpg"/><Relationship Id="rId4" Type="http://schemas.openxmlformats.org/officeDocument/2006/relationships/hyperlink" Target="https://www.smilingmind.com.au/smiling-mind-app" TargetMode="External"/><Relationship Id="rId5" Type="http://schemas.openxmlformats.org/officeDocument/2006/relationships/hyperlink" Target="https://www.headspace.com/content/mindful-activity/commuting/109" TargetMode="External"/><Relationship Id="rId6" Type="http://schemas.openxmlformats.org/officeDocument/2006/relationships/hyperlink" Target="https://www.mindful.org/free-mindfulness-apps-worthy-of-your-attention/" TargetMode="External"/><Relationship Id="rId7" Type="http://schemas.openxmlformats.org/officeDocument/2006/relationships/hyperlink" Target="https://shoorah.io/mindfulness-on-the-move-how-our-app-fits-into-your-busy-lifestyle/"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image" Target="../media/image24.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xml"/><Relationship Id="rId3" Type="http://schemas.openxmlformats.org/officeDocument/2006/relationships/image" Target="../media/image12.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5.png"/><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0.png"/><Relationship Id="rId4" Type="http://schemas.openxmlformats.org/officeDocument/2006/relationships/image" Target="../media/image10.png"/><Relationship Id="rId5"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19.png"/><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 name="Shape 62"/>
        <p:cNvGrpSpPr/>
        <p:nvPr/>
      </p:nvGrpSpPr>
      <p:grpSpPr>
        <a:xfrm>
          <a:off x="0" y="0"/>
          <a:ext cx="0" cy="0"/>
          <a:chOff x="0" y="0"/>
          <a:chExt cx="0" cy="0"/>
        </a:xfrm>
      </p:grpSpPr>
      <p:sp>
        <p:nvSpPr>
          <p:cNvPr id="63" name="Google Shape;63;p13"/>
          <p:cNvSpPr txBox="1"/>
          <p:nvPr>
            <p:ph type="ctrTitle"/>
          </p:nvPr>
        </p:nvSpPr>
        <p:spPr>
          <a:xfrm>
            <a:off x="1680302" y="1188925"/>
            <a:ext cx="5783400" cy="14574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GB"/>
              <a:t>Mindspeak App</a:t>
            </a:r>
            <a:endParaRPr/>
          </a:p>
        </p:txBody>
      </p:sp>
      <p:sp>
        <p:nvSpPr>
          <p:cNvPr id="64" name="Google Shape;64;p13"/>
          <p:cNvSpPr txBox="1"/>
          <p:nvPr>
            <p:ph idx="1" type="subTitle"/>
          </p:nvPr>
        </p:nvSpPr>
        <p:spPr>
          <a:xfrm>
            <a:off x="1680302" y="3049450"/>
            <a:ext cx="5783400" cy="9090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GB"/>
              <a:t>By Micheal Abera and Keshav Mohan</a:t>
            </a:r>
            <a:endParaRPr/>
          </a:p>
        </p:txBody>
      </p:sp>
    </p:spTree>
  </p:cSld>
  <p:clrMapOvr>
    <a:masterClrMapping/>
  </p:clrMapOvr>
  <mc:AlternateContent>
    <mc:Choice Requires="p14">
      <p:transition spd="slow" p14:dur="1500">
        <p:fade/>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22"/>
          <p:cNvSpPr txBox="1"/>
          <p:nvPr/>
        </p:nvSpPr>
        <p:spPr>
          <a:xfrm>
            <a:off x="4093921" y="48975"/>
            <a:ext cx="10341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300">
                <a:solidFill>
                  <a:schemeClr val="dk1"/>
                </a:solidFill>
                <a:latin typeface="Lato"/>
                <a:ea typeface="Lato"/>
                <a:cs typeface="Lato"/>
                <a:sym typeface="Lato"/>
              </a:rPr>
              <a:t>Constraints</a:t>
            </a:r>
            <a:endParaRPr sz="1300">
              <a:solidFill>
                <a:schemeClr val="dk1"/>
              </a:solidFill>
              <a:latin typeface="Lato"/>
              <a:ea typeface="Lato"/>
              <a:cs typeface="Lato"/>
              <a:sym typeface="Lato"/>
            </a:endParaRPr>
          </a:p>
        </p:txBody>
      </p:sp>
      <p:sp>
        <p:nvSpPr>
          <p:cNvPr id="132" name="Google Shape;132;p22"/>
          <p:cNvSpPr txBox="1"/>
          <p:nvPr/>
        </p:nvSpPr>
        <p:spPr>
          <a:xfrm>
            <a:off x="550225" y="1371488"/>
            <a:ext cx="52158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300">
              <a:solidFill>
                <a:schemeClr val="lt1"/>
              </a:solidFill>
              <a:latin typeface="Lato"/>
              <a:ea typeface="Lato"/>
              <a:cs typeface="Lato"/>
              <a:sym typeface="Lato"/>
            </a:endParaRPr>
          </a:p>
        </p:txBody>
      </p:sp>
      <p:sp>
        <p:nvSpPr>
          <p:cNvPr id="133" name="Google Shape;133;p22"/>
          <p:cNvSpPr txBox="1"/>
          <p:nvPr/>
        </p:nvSpPr>
        <p:spPr>
          <a:xfrm>
            <a:off x="1414450" y="2276550"/>
            <a:ext cx="52158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300">
              <a:solidFill>
                <a:schemeClr val="lt1"/>
              </a:solidFill>
              <a:latin typeface="Lato"/>
              <a:ea typeface="Lato"/>
              <a:cs typeface="Lato"/>
              <a:sym typeface="Lato"/>
            </a:endParaRPr>
          </a:p>
        </p:txBody>
      </p:sp>
      <p:sp>
        <p:nvSpPr>
          <p:cNvPr id="134" name="Google Shape;134;p22"/>
          <p:cNvSpPr txBox="1"/>
          <p:nvPr/>
        </p:nvSpPr>
        <p:spPr>
          <a:xfrm>
            <a:off x="0" y="433875"/>
            <a:ext cx="7561200" cy="1385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300">
                <a:solidFill>
                  <a:schemeClr val="dk1"/>
                </a:solidFill>
                <a:latin typeface="Lato"/>
                <a:ea typeface="Lato"/>
                <a:cs typeface="Lato"/>
                <a:sym typeface="Lato"/>
              </a:rPr>
              <a:t>-This app will try and help you but </a:t>
            </a:r>
            <a:r>
              <a:rPr lang="en-GB" sz="1300">
                <a:solidFill>
                  <a:schemeClr val="dk1"/>
                </a:solidFill>
                <a:latin typeface="Lato"/>
                <a:ea typeface="Lato"/>
                <a:cs typeface="Lato"/>
                <a:sym typeface="Lato"/>
              </a:rPr>
              <a:t>won't</a:t>
            </a:r>
            <a:r>
              <a:rPr lang="en-GB" sz="1300">
                <a:solidFill>
                  <a:schemeClr val="dk1"/>
                </a:solidFill>
                <a:latin typeface="Lato"/>
                <a:ea typeface="Lato"/>
                <a:cs typeface="Lato"/>
                <a:sym typeface="Lato"/>
              </a:rPr>
              <a:t> </a:t>
            </a:r>
            <a:r>
              <a:rPr lang="en-GB" sz="1300">
                <a:solidFill>
                  <a:schemeClr val="dk1"/>
                </a:solidFill>
                <a:latin typeface="Lato"/>
                <a:ea typeface="Lato"/>
                <a:cs typeface="Lato"/>
                <a:sym typeface="Lato"/>
              </a:rPr>
              <a:t>guarantee</a:t>
            </a:r>
            <a:r>
              <a:rPr lang="en-GB" sz="1300">
                <a:solidFill>
                  <a:schemeClr val="dk1"/>
                </a:solidFill>
                <a:latin typeface="Lato"/>
                <a:ea typeface="Lato"/>
                <a:cs typeface="Lato"/>
                <a:sym typeface="Lato"/>
              </a:rPr>
              <a:t> anything</a:t>
            </a:r>
            <a:endParaRPr sz="1300">
              <a:solidFill>
                <a:schemeClr val="dk1"/>
              </a:solidFill>
              <a:latin typeface="Lato"/>
              <a:ea typeface="Lato"/>
              <a:cs typeface="Lato"/>
              <a:sym typeface="Lato"/>
            </a:endParaRPr>
          </a:p>
          <a:p>
            <a:pPr indent="0" lvl="0" marL="0" rtl="0" algn="l">
              <a:spcBef>
                <a:spcPts val="0"/>
              </a:spcBef>
              <a:spcAft>
                <a:spcPts val="0"/>
              </a:spcAft>
              <a:buNone/>
            </a:pPr>
            <a:r>
              <a:t/>
            </a:r>
            <a:endParaRPr sz="1300">
              <a:solidFill>
                <a:schemeClr val="dk1"/>
              </a:solidFill>
              <a:latin typeface="Lato"/>
              <a:ea typeface="Lato"/>
              <a:cs typeface="Lato"/>
              <a:sym typeface="Lato"/>
            </a:endParaRPr>
          </a:p>
          <a:p>
            <a:pPr indent="0" lvl="0" marL="0" rtl="0" algn="l">
              <a:spcBef>
                <a:spcPts val="0"/>
              </a:spcBef>
              <a:spcAft>
                <a:spcPts val="0"/>
              </a:spcAft>
              <a:buNone/>
            </a:pPr>
            <a:r>
              <a:rPr lang="en-GB" sz="1300">
                <a:solidFill>
                  <a:schemeClr val="dk1"/>
                </a:solidFill>
                <a:latin typeface="Lato"/>
                <a:ea typeface="Lato"/>
                <a:cs typeface="Lato"/>
                <a:sym typeface="Lato"/>
              </a:rPr>
              <a:t>-Users might short attention spans so longer sessions might make them quit </a:t>
            </a:r>
            <a:endParaRPr sz="1300">
              <a:solidFill>
                <a:schemeClr val="dk1"/>
              </a:solidFill>
              <a:latin typeface="Lato"/>
              <a:ea typeface="Lato"/>
              <a:cs typeface="Lato"/>
              <a:sym typeface="Lato"/>
            </a:endParaRPr>
          </a:p>
          <a:p>
            <a:pPr indent="0" lvl="0" marL="0" rtl="0" algn="l">
              <a:spcBef>
                <a:spcPts val="0"/>
              </a:spcBef>
              <a:spcAft>
                <a:spcPts val="0"/>
              </a:spcAft>
              <a:buNone/>
            </a:pPr>
            <a:r>
              <a:t/>
            </a:r>
            <a:endParaRPr sz="1300">
              <a:solidFill>
                <a:schemeClr val="dk1"/>
              </a:solidFill>
              <a:latin typeface="Lato"/>
              <a:ea typeface="Lato"/>
              <a:cs typeface="Lato"/>
              <a:sym typeface="Lato"/>
            </a:endParaRPr>
          </a:p>
          <a:p>
            <a:pPr indent="0" lvl="0" marL="0" rtl="0" algn="l">
              <a:spcBef>
                <a:spcPts val="0"/>
              </a:spcBef>
              <a:spcAft>
                <a:spcPts val="0"/>
              </a:spcAft>
              <a:buNone/>
            </a:pPr>
            <a:r>
              <a:rPr lang="en-GB" sz="1300">
                <a:solidFill>
                  <a:schemeClr val="dk1"/>
                </a:solidFill>
                <a:latin typeface="Lato"/>
                <a:ea typeface="Lato"/>
                <a:cs typeface="Lato"/>
                <a:sym typeface="Lato"/>
              </a:rPr>
              <a:t>-There might be </a:t>
            </a:r>
            <a:r>
              <a:rPr lang="en-GB" sz="1300">
                <a:solidFill>
                  <a:schemeClr val="dk1"/>
                </a:solidFill>
                <a:latin typeface="Lato"/>
                <a:ea typeface="Lato"/>
                <a:cs typeface="Lato"/>
                <a:sym typeface="Lato"/>
              </a:rPr>
              <a:t>language</a:t>
            </a:r>
            <a:r>
              <a:rPr lang="en-GB" sz="1300">
                <a:solidFill>
                  <a:schemeClr val="dk1"/>
                </a:solidFill>
                <a:latin typeface="Lato"/>
                <a:ea typeface="Lato"/>
                <a:cs typeface="Lato"/>
                <a:sym typeface="Lato"/>
              </a:rPr>
              <a:t> </a:t>
            </a:r>
            <a:r>
              <a:rPr lang="en-GB" sz="1300">
                <a:solidFill>
                  <a:schemeClr val="dk1"/>
                </a:solidFill>
                <a:latin typeface="Lato"/>
                <a:ea typeface="Lato"/>
                <a:cs typeface="Lato"/>
                <a:sym typeface="Lato"/>
              </a:rPr>
              <a:t>barriers as users mind not be able speak English and this app is only in English </a:t>
            </a:r>
            <a:r>
              <a:rPr lang="en-GB" sz="1300">
                <a:solidFill>
                  <a:schemeClr val="dk1"/>
                </a:solidFill>
                <a:latin typeface="Lato"/>
                <a:ea typeface="Lato"/>
                <a:cs typeface="Lato"/>
                <a:sym typeface="Lato"/>
              </a:rPr>
              <a:t> </a:t>
            </a:r>
            <a:endParaRPr sz="1300">
              <a:solidFill>
                <a:schemeClr val="dk1"/>
              </a:solidFill>
              <a:latin typeface="Lato"/>
              <a:ea typeface="Lato"/>
              <a:cs typeface="Lato"/>
              <a:sym typeface="Lato"/>
            </a:endParaRPr>
          </a:p>
          <a:p>
            <a:pPr indent="0" lvl="0" marL="0" rtl="0" algn="l">
              <a:spcBef>
                <a:spcPts val="0"/>
              </a:spcBef>
              <a:spcAft>
                <a:spcPts val="0"/>
              </a:spcAft>
              <a:buNone/>
            </a:pPr>
            <a:r>
              <a:t/>
            </a:r>
            <a:endParaRPr sz="1300">
              <a:solidFill>
                <a:schemeClr val="dk1"/>
              </a:solidFill>
              <a:latin typeface="Lato"/>
              <a:ea typeface="Lato"/>
              <a:cs typeface="Lato"/>
              <a:sym typeface="Lato"/>
            </a:endParaRPr>
          </a:p>
        </p:txBody>
      </p:sp>
      <p:pic>
        <p:nvPicPr>
          <p:cNvPr id="135" name="Google Shape;135;p22"/>
          <p:cNvPicPr preferRelativeResize="0"/>
          <p:nvPr/>
        </p:nvPicPr>
        <p:blipFill>
          <a:blip r:embed="rId3">
            <a:alphaModFix/>
          </a:blip>
          <a:stretch>
            <a:fillRect/>
          </a:stretch>
        </p:blipFill>
        <p:spPr>
          <a:xfrm>
            <a:off x="254575" y="2469025"/>
            <a:ext cx="2466975" cy="1847850"/>
          </a:xfrm>
          <a:prstGeom prst="rect">
            <a:avLst/>
          </a:prstGeom>
          <a:noFill/>
          <a:ln>
            <a:noFill/>
          </a:ln>
        </p:spPr>
      </p:pic>
      <p:pic>
        <p:nvPicPr>
          <p:cNvPr id="136" name="Google Shape;136;p22"/>
          <p:cNvPicPr preferRelativeResize="0"/>
          <p:nvPr/>
        </p:nvPicPr>
        <p:blipFill>
          <a:blip r:embed="rId4">
            <a:alphaModFix/>
          </a:blip>
          <a:stretch>
            <a:fillRect/>
          </a:stretch>
        </p:blipFill>
        <p:spPr>
          <a:xfrm>
            <a:off x="3806225" y="2137000"/>
            <a:ext cx="3256100" cy="1743075"/>
          </a:xfrm>
          <a:prstGeom prst="rect">
            <a:avLst/>
          </a:prstGeom>
          <a:noFill/>
          <a:ln>
            <a:noFill/>
          </a:ln>
        </p:spPr>
      </p:pic>
    </p:spTree>
  </p:cSld>
  <p:clrMapOvr>
    <a:masterClrMapping/>
  </p:clrMapOvr>
  <mc:AlternateContent>
    <mc:Choice Requires="p14">
      <p:transition spd="slow" p14:dur="1300">
        <p14:prism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135"/>
                                        </p:tgtEl>
                                        <p:attrNameLst>
                                          <p:attrName>style.visibility</p:attrName>
                                        </p:attrNameLst>
                                      </p:cBhvr>
                                      <p:to>
                                        <p:strVal val="visible"/>
                                      </p:to>
                                    </p:set>
                                    <p:anim calcmode="lin" valueType="num">
                                      <p:cBhvr additive="base">
                                        <p:cTn dur="1000"/>
                                        <p:tgtEl>
                                          <p:spTgt spid="135"/>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136"/>
                                        </p:tgtEl>
                                        <p:attrNameLst>
                                          <p:attrName>style.visibility</p:attrName>
                                        </p:attrNameLst>
                                      </p:cBhvr>
                                      <p:to>
                                        <p:strVal val="visible"/>
                                      </p:to>
                                    </p:set>
                                    <p:anim calcmode="lin" valueType="num">
                                      <p:cBhvr additive="base">
                                        <p:cTn dur="1000"/>
                                        <p:tgtEl>
                                          <p:spTgt spid="136"/>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23"/>
          <p:cNvSpPr txBox="1"/>
          <p:nvPr>
            <p:ph idx="1" type="body"/>
          </p:nvPr>
        </p:nvSpPr>
        <p:spPr>
          <a:xfrm>
            <a:off x="0" y="0"/>
            <a:ext cx="5998800" cy="598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GB"/>
              <a:t>Privacy act</a:t>
            </a:r>
            <a:endParaRPr/>
          </a:p>
        </p:txBody>
      </p:sp>
      <p:sp>
        <p:nvSpPr>
          <p:cNvPr id="142" name="Google Shape;142;p23"/>
          <p:cNvSpPr txBox="1"/>
          <p:nvPr/>
        </p:nvSpPr>
        <p:spPr>
          <a:xfrm>
            <a:off x="0" y="598800"/>
            <a:ext cx="8253000" cy="141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500">
                <a:solidFill>
                  <a:schemeClr val="dk1"/>
                </a:solidFill>
                <a:latin typeface="Roboto"/>
                <a:ea typeface="Roboto"/>
                <a:cs typeface="Roboto"/>
                <a:sym typeface="Roboto"/>
              </a:rPr>
              <a:t>-The mental wellbeing app must observe with the Privacy Act 1988 and the Australian Privacy Principles in which it helps govern the personal information of individuals</a:t>
            </a:r>
            <a:endParaRPr sz="1500">
              <a:solidFill>
                <a:schemeClr val="dk1"/>
              </a:solidFill>
              <a:latin typeface="Roboto"/>
              <a:ea typeface="Roboto"/>
              <a:cs typeface="Roboto"/>
              <a:sym typeface="Roboto"/>
            </a:endParaRPr>
          </a:p>
          <a:p>
            <a:pPr indent="0" lvl="0" marL="0" rtl="0" algn="l">
              <a:spcBef>
                <a:spcPts val="0"/>
              </a:spcBef>
              <a:spcAft>
                <a:spcPts val="0"/>
              </a:spcAft>
              <a:buNone/>
            </a:pPr>
            <a:r>
              <a:t/>
            </a:r>
            <a:endParaRPr sz="1500">
              <a:solidFill>
                <a:schemeClr val="dk1"/>
              </a:solidFill>
              <a:latin typeface="Roboto"/>
              <a:ea typeface="Roboto"/>
              <a:cs typeface="Roboto"/>
              <a:sym typeface="Roboto"/>
            </a:endParaRPr>
          </a:p>
          <a:p>
            <a:pPr indent="0" lvl="0" marL="0" rtl="0" algn="l">
              <a:spcBef>
                <a:spcPts val="0"/>
              </a:spcBef>
              <a:spcAft>
                <a:spcPts val="0"/>
              </a:spcAft>
              <a:buNone/>
            </a:pPr>
            <a:r>
              <a:rPr lang="en-GB" sz="1500">
                <a:solidFill>
                  <a:schemeClr val="dk1"/>
                </a:solidFill>
                <a:latin typeface="Roboto"/>
                <a:ea typeface="Roboto"/>
                <a:cs typeface="Roboto"/>
                <a:sym typeface="Roboto"/>
              </a:rPr>
              <a:t>-The app needs to have a transparent privacy policy with mental health information just to make certain of the user’s content</a:t>
            </a:r>
            <a:endParaRPr sz="1500">
              <a:solidFill>
                <a:schemeClr val="dk1"/>
              </a:solidFill>
              <a:latin typeface="Roboto"/>
              <a:ea typeface="Roboto"/>
              <a:cs typeface="Roboto"/>
              <a:sym typeface="Roboto"/>
            </a:endParaRPr>
          </a:p>
        </p:txBody>
      </p:sp>
      <p:pic>
        <p:nvPicPr>
          <p:cNvPr id="143" name="Google Shape;143;p23"/>
          <p:cNvPicPr preferRelativeResize="0"/>
          <p:nvPr/>
        </p:nvPicPr>
        <p:blipFill>
          <a:blip r:embed="rId3">
            <a:alphaModFix/>
          </a:blip>
          <a:stretch>
            <a:fillRect/>
          </a:stretch>
        </p:blipFill>
        <p:spPr>
          <a:xfrm>
            <a:off x="70575" y="2571750"/>
            <a:ext cx="3635077" cy="2267374"/>
          </a:xfrm>
          <a:prstGeom prst="rect">
            <a:avLst/>
          </a:prstGeom>
          <a:noFill/>
          <a:ln>
            <a:noFill/>
          </a:ln>
        </p:spPr>
      </p:pic>
      <p:pic>
        <p:nvPicPr>
          <p:cNvPr id="144" name="Google Shape;144;p23"/>
          <p:cNvPicPr preferRelativeResize="0"/>
          <p:nvPr/>
        </p:nvPicPr>
        <p:blipFill>
          <a:blip r:embed="rId4">
            <a:alphaModFix/>
          </a:blip>
          <a:stretch>
            <a:fillRect/>
          </a:stretch>
        </p:blipFill>
        <p:spPr>
          <a:xfrm>
            <a:off x="5114088" y="2571750"/>
            <a:ext cx="3523839" cy="2349226"/>
          </a:xfrm>
          <a:prstGeom prst="rect">
            <a:avLst/>
          </a:prstGeom>
          <a:noFill/>
          <a:ln>
            <a:noFill/>
          </a:ln>
        </p:spPr>
      </p:pic>
      <p:pic>
        <p:nvPicPr>
          <p:cNvPr id="145" name="Google Shape;145;p23"/>
          <p:cNvPicPr preferRelativeResize="0"/>
          <p:nvPr/>
        </p:nvPicPr>
        <p:blipFill>
          <a:blip r:embed="rId5">
            <a:alphaModFix/>
          </a:blip>
          <a:stretch>
            <a:fillRect/>
          </a:stretch>
        </p:blipFill>
        <p:spPr>
          <a:xfrm>
            <a:off x="3284825" y="2478225"/>
            <a:ext cx="2324726" cy="1307675"/>
          </a:xfrm>
          <a:prstGeom prst="rect">
            <a:avLst/>
          </a:prstGeom>
          <a:noFill/>
          <a:ln>
            <a:noFill/>
          </a:ln>
        </p:spPr>
      </p:pic>
    </p:spTree>
  </p:cSld>
  <p:clrMapOvr>
    <a:masterClrMapping/>
  </p:clrMapOvr>
  <mc:AlternateContent>
    <mc:Choice Requires="p14">
      <p:transition spd="slow" p14:dur="1500">
        <p14:flip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143"/>
                                        </p:tgtEl>
                                        <p:attrNameLst>
                                          <p:attrName>style.visibility</p:attrName>
                                        </p:attrNameLst>
                                      </p:cBhvr>
                                      <p:to>
                                        <p:strVal val="visible"/>
                                      </p:to>
                                    </p:set>
                                    <p:anim calcmode="lin" valueType="num">
                                      <p:cBhvr additive="base">
                                        <p:cTn dur="1000"/>
                                        <p:tgtEl>
                                          <p:spTgt spid="143"/>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4">
                                  <p:stCondLst>
                                    <p:cond delay="0"/>
                                  </p:stCondLst>
                                  <p:childTnLst>
                                    <p:set>
                                      <p:cBhvr>
                                        <p:cTn dur="1" fill="hold">
                                          <p:stCondLst>
                                            <p:cond delay="0"/>
                                          </p:stCondLst>
                                        </p:cTn>
                                        <p:tgtEl>
                                          <p:spTgt spid="145"/>
                                        </p:tgtEl>
                                        <p:attrNameLst>
                                          <p:attrName>style.visibility</p:attrName>
                                        </p:attrNameLst>
                                      </p:cBhvr>
                                      <p:to>
                                        <p:strVal val="visible"/>
                                      </p:to>
                                    </p:set>
                                    <p:anim calcmode="lin" valueType="num">
                                      <p:cBhvr additive="base">
                                        <p:cTn dur="1000"/>
                                        <p:tgtEl>
                                          <p:spTgt spid="145"/>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2">
                                  <p:stCondLst>
                                    <p:cond delay="0"/>
                                  </p:stCondLst>
                                  <p:childTnLst>
                                    <p:set>
                                      <p:cBhvr>
                                        <p:cTn dur="1" fill="hold">
                                          <p:stCondLst>
                                            <p:cond delay="0"/>
                                          </p:stCondLst>
                                        </p:cTn>
                                        <p:tgtEl>
                                          <p:spTgt spid="144"/>
                                        </p:tgtEl>
                                        <p:attrNameLst>
                                          <p:attrName>style.visibility</p:attrName>
                                        </p:attrNameLst>
                                      </p:cBhvr>
                                      <p:to>
                                        <p:strVal val="visible"/>
                                      </p:to>
                                    </p:set>
                                    <p:anim calcmode="lin" valueType="num">
                                      <p:cBhvr additive="base">
                                        <p:cTn dur="1000"/>
                                        <p:tgtEl>
                                          <p:spTgt spid="144"/>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9" name="Shape 149"/>
        <p:cNvGrpSpPr/>
        <p:nvPr/>
      </p:nvGrpSpPr>
      <p:grpSpPr>
        <a:xfrm>
          <a:off x="0" y="0"/>
          <a:ext cx="0" cy="0"/>
          <a:chOff x="0" y="0"/>
          <a:chExt cx="0" cy="0"/>
        </a:xfrm>
      </p:grpSpPr>
      <p:sp>
        <p:nvSpPr>
          <p:cNvPr id="150" name="Google Shape;150;p24"/>
          <p:cNvSpPr txBox="1"/>
          <p:nvPr/>
        </p:nvSpPr>
        <p:spPr>
          <a:xfrm>
            <a:off x="3404250" y="0"/>
            <a:ext cx="25470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300">
                <a:solidFill>
                  <a:schemeClr val="lt1"/>
                </a:solidFill>
                <a:latin typeface="Lato"/>
                <a:ea typeface="Lato"/>
                <a:cs typeface="Lato"/>
                <a:sym typeface="Lato"/>
              </a:rPr>
              <a:t>Alternative ideas for the project </a:t>
            </a:r>
            <a:endParaRPr sz="1300">
              <a:solidFill>
                <a:schemeClr val="lt1"/>
              </a:solidFill>
              <a:latin typeface="Lato"/>
              <a:ea typeface="Lato"/>
              <a:cs typeface="Lato"/>
              <a:sym typeface="Lato"/>
            </a:endParaRPr>
          </a:p>
        </p:txBody>
      </p:sp>
      <p:sp>
        <p:nvSpPr>
          <p:cNvPr id="151" name="Google Shape;151;p24"/>
          <p:cNvSpPr txBox="1"/>
          <p:nvPr/>
        </p:nvSpPr>
        <p:spPr>
          <a:xfrm>
            <a:off x="0" y="341150"/>
            <a:ext cx="9144000" cy="401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300">
              <a:solidFill>
                <a:schemeClr val="lt1"/>
              </a:solidFill>
              <a:latin typeface="Lato"/>
              <a:ea typeface="Lato"/>
              <a:cs typeface="Lato"/>
              <a:sym typeface="Lato"/>
            </a:endParaRPr>
          </a:p>
        </p:txBody>
      </p:sp>
      <p:graphicFrame>
        <p:nvGraphicFramePr>
          <p:cNvPr id="152" name="Google Shape;152;p24"/>
          <p:cNvGraphicFramePr/>
          <p:nvPr/>
        </p:nvGraphicFramePr>
        <p:xfrm>
          <a:off x="0" y="694800"/>
          <a:ext cx="3000000" cy="3000000"/>
        </p:xfrm>
        <a:graphic>
          <a:graphicData uri="http://schemas.openxmlformats.org/drawingml/2006/table">
            <a:tbl>
              <a:tblPr>
                <a:noFill/>
                <a:tableStyleId>{4DA36DA2-C85E-47EE-A406-ED87605E0F00}</a:tableStyleId>
              </a:tblPr>
              <a:tblGrid>
                <a:gridCol w="1417925"/>
                <a:gridCol w="1554225"/>
                <a:gridCol w="1536150"/>
                <a:gridCol w="1545225"/>
                <a:gridCol w="1545225"/>
                <a:gridCol w="1545225"/>
              </a:tblGrid>
              <a:tr h="573175">
                <a:tc>
                  <a:txBody>
                    <a:bodyPr/>
                    <a:lstStyle/>
                    <a:p>
                      <a:pPr indent="0" lvl="0" marL="0" rtl="0" algn="l">
                        <a:spcBef>
                          <a:spcPts val="0"/>
                        </a:spcBef>
                        <a:spcAft>
                          <a:spcPts val="0"/>
                        </a:spcAft>
                        <a:buNone/>
                      </a:pPr>
                      <a:r>
                        <a:rPr b="1" lang="en-GB" sz="800">
                          <a:solidFill>
                            <a:schemeClr val="dk1"/>
                          </a:solidFill>
                        </a:rPr>
                        <a:t>Idea</a:t>
                      </a:r>
                      <a:endParaRPr b="1" sz="800">
                        <a:solidFill>
                          <a:schemeClr val="dk1"/>
                        </a:solidFill>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rPr b="1" lang="en-GB" sz="800">
                          <a:solidFill>
                            <a:schemeClr val="dk1"/>
                          </a:solidFill>
                        </a:rPr>
                        <a:t>Innovation</a:t>
                      </a:r>
                      <a:r>
                        <a:rPr lang="en-GB" sz="800">
                          <a:solidFill>
                            <a:schemeClr val="dk1"/>
                          </a:solidFill>
                        </a:rPr>
                        <a:t> (20 points): How unique and innovative is the idea?</a:t>
                      </a:r>
                      <a:endParaRPr sz="800">
                        <a:solidFill>
                          <a:schemeClr val="dk1"/>
                        </a:solidFill>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rPr b="1" lang="en-GB" sz="800">
                          <a:solidFill>
                            <a:schemeClr val="dk1"/>
                          </a:solidFill>
                        </a:rPr>
                        <a:t>Feasibility</a:t>
                      </a:r>
                      <a:r>
                        <a:rPr lang="en-GB" sz="800">
                          <a:solidFill>
                            <a:schemeClr val="dk1"/>
                          </a:solidFill>
                        </a:rPr>
                        <a:t> (20 points): Can the idea be realistically implemented given time and resources?</a:t>
                      </a:r>
                      <a:endParaRPr sz="800">
                        <a:solidFill>
                          <a:schemeClr val="dk1"/>
                        </a:solidFill>
                      </a:endParaRPr>
                    </a:p>
                    <a:p>
                      <a:pPr indent="0" lvl="0" marL="0" rtl="0" algn="l">
                        <a:spcBef>
                          <a:spcPts val="0"/>
                        </a:spcBef>
                        <a:spcAft>
                          <a:spcPts val="0"/>
                        </a:spcAft>
                        <a:buNone/>
                      </a:pPr>
                      <a:r>
                        <a:t/>
                      </a:r>
                      <a:endParaRPr sz="800">
                        <a:solidFill>
                          <a:schemeClr val="dk1"/>
                        </a:solidFill>
                      </a:endParaRPr>
                    </a:p>
                    <a:p>
                      <a:pPr indent="0" lvl="0" marL="0" rtl="0" algn="l">
                        <a:spcBef>
                          <a:spcPts val="0"/>
                        </a:spcBef>
                        <a:spcAft>
                          <a:spcPts val="0"/>
                        </a:spcAft>
                        <a:buNone/>
                      </a:pPr>
                      <a:r>
                        <a:t/>
                      </a:r>
                      <a:endParaRPr sz="800">
                        <a:solidFill>
                          <a:schemeClr val="dk1"/>
                        </a:solidFill>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rPr b="1" lang="en-GB" sz="800">
                          <a:solidFill>
                            <a:schemeClr val="dk1"/>
                          </a:solidFill>
                        </a:rPr>
                        <a:t>Impact</a:t>
                      </a:r>
                      <a:r>
                        <a:rPr lang="en-GB" sz="800">
                          <a:solidFill>
                            <a:schemeClr val="dk1"/>
                          </a:solidFill>
                        </a:rPr>
                        <a:t> (20 points): How significant is the problem or opportunity the idea addresses?</a:t>
                      </a:r>
                      <a:endParaRPr sz="800">
                        <a:solidFill>
                          <a:schemeClr val="dk1"/>
                        </a:solidFill>
                      </a:endParaRPr>
                    </a:p>
                    <a:p>
                      <a:pPr indent="0" lvl="0" marL="0" rtl="0" algn="l">
                        <a:spcBef>
                          <a:spcPts val="0"/>
                        </a:spcBef>
                        <a:spcAft>
                          <a:spcPts val="0"/>
                        </a:spcAft>
                        <a:buNone/>
                      </a:pPr>
                      <a:r>
                        <a:t/>
                      </a:r>
                      <a:endParaRPr sz="800">
                        <a:solidFill>
                          <a:schemeClr val="dk1"/>
                        </a:solidFill>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rPr b="1" lang="en-GB" sz="800">
                          <a:solidFill>
                            <a:schemeClr val="dk1"/>
                          </a:solidFill>
                        </a:rPr>
                        <a:t>Relevance</a:t>
                      </a:r>
                      <a:r>
                        <a:rPr lang="en-GB" sz="800">
                          <a:solidFill>
                            <a:schemeClr val="dk1"/>
                          </a:solidFill>
                        </a:rPr>
                        <a:t> (20 points): How well does the idea align with the specified topics (AI, IoT, etc.)?</a:t>
                      </a:r>
                      <a:endParaRPr sz="800">
                        <a:solidFill>
                          <a:schemeClr val="dk1"/>
                        </a:solidFill>
                      </a:endParaRPr>
                    </a:p>
                    <a:p>
                      <a:pPr indent="0" lvl="0" marL="0" rtl="0" algn="l">
                        <a:spcBef>
                          <a:spcPts val="0"/>
                        </a:spcBef>
                        <a:spcAft>
                          <a:spcPts val="0"/>
                        </a:spcAft>
                        <a:buNone/>
                      </a:pPr>
                      <a:r>
                        <a:t/>
                      </a:r>
                      <a:endParaRPr sz="800">
                        <a:solidFill>
                          <a:schemeClr val="dk1"/>
                        </a:solidFill>
                      </a:endParaRPr>
                    </a:p>
                    <a:p>
                      <a:pPr indent="0" lvl="0" marL="0" rtl="0" algn="l">
                        <a:spcBef>
                          <a:spcPts val="0"/>
                        </a:spcBef>
                        <a:spcAft>
                          <a:spcPts val="0"/>
                        </a:spcAft>
                        <a:buNone/>
                      </a:pPr>
                      <a:r>
                        <a:t/>
                      </a:r>
                      <a:endParaRPr sz="800">
                        <a:solidFill>
                          <a:schemeClr val="dk1"/>
                        </a:solidFill>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rPr b="1" lang="en-GB" sz="800">
                          <a:solidFill>
                            <a:schemeClr val="dk1"/>
                          </a:solidFill>
                        </a:rPr>
                        <a:t>Differentiation</a:t>
                      </a:r>
                      <a:r>
                        <a:rPr lang="en-GB" sz="800">
                          <a:solidFill>
                            <a:schemeClr val="dk1"/>
                          </a:solidFill>
                        </a:rPr>
                        <a:t> (20 points): How does the idea improve upon existing solutions?</a:t>
                      </a:r>
                      <a:endParaRPr sz="800">
                        <a:solidFill>
                          <a:schemeClr val="dk1"/>
                        </a:solidFill>
                      </a:endParaRPr>
                    </a:p>
                    <a:p>
                      <a:pPr indent="0" lvl="0" marL="0" rtl="0" algn="l">
                        <a:spcBef>
                          <a:spcPts val="0"/>
                        </a:spcBef>
                        <a:spcAft>
                          <a:spcPts val="0"/>
                        </a:spcAft>
                        <a:buNone/>
                      </a:pPr>
                      <a:r>
                        <a:t/>
                      </a:r>
                      <a:endParaRPr b="1" sz="800">
                        <a:solidFill>
                          <a:schemeClr val="dk1"/>
                        </a:solidFill>
                      </a:endParaRPr>
                    </a:p>
                    <a:p>
                      <a:pPr indent="0" lvl="0" marL="0" rtl="0" algn="l">
                        <a:spcBef>
                          <a:spcPts val="0"/>
                        </a:spcBef>
                        <a:spcAft>
                          <a:spcPts val="0"/>
                        </a:spcAft>
                        <a:buNone/>
                      </a:pPr>
                      <a:r>
                        <a:t/>
                      </a:r>
                      <a:endParaRPr b="1" sz="800">
                        <a:solidFill>
                          <a:schemeClr val="dk1"/>
                        </a:solidFill>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r>
              <a:tr h="1031275">
                <a:tc>
                  <a:txBody>
                    <a:bodyPr/>
                    <a:lstStyle/>
                    <a:p>
                      <a:pPr indent="0" lvl="0" marL="0" rtl="0" algn="l">
                        <a:lnSpc>
                          <a:spcPct val="115000"/>
                        </a:lnSpc>
                        <a:spcBef>
                          <a:spcPts val="1200"/>
                        </a:spcBef>
                        <a:spcAft>
                          <a:spcPts val="0"/>
                        </a:spcAft>
                        <a:buNone/>
                      </a:pPr>
                      <a:r>
                        <a:rPr lang="en-GB" sz="800">
                          <a:solidFill>
                            <a:schemeClr val="dk1"/>
                          </a:solidFill>
                        </a:rPr>
                        <a:t>MindSpeak – Communicate with Clarity &amp; Calm, An app that helps you communicate </a:t>
                      </a:r>
                      <a:endParaRPr sz="800">
                        <a:solidFill>
                          <a:schemeClr val="dk1"/>
                        </a:solidFill>
                      </a:endParaRPr>
                    </a:p>
                    <a:p>
                      <a:pPr indent="0" lvl="0" marL="0" rtl="0" algn="l">
                        <a:spcBef>
                          <a:spcPts val="1200"/>
                        </a:spcBef>
                        <a:spcAft>
                          <a:spcPts val="0"/>
                        </a:spcAft>
                        <a:buNone/>
                      </a:pPr>
                      <a:r>
                        <a:t/>
                      </a:r>
                      <a:endParaRPr sz="800">
                        <a:solidFill>
                          <a:schemeClr val="dk1"/>
                        </a:solidFill>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rPr lang="en-GB" sz="800">
                          <a:solidFill>
                            <a:schemeClr val="dk1"/>
                          </a:solidFill>
                        </a:rPr>
                        <a:t>14/20 This idea of an app is already there like Orai, speeko and poised.</a:t>
                      </a:r>
                      <a:endParaRPr sz="800">
                        <a:solidFill>
                          <a:schemeClr val="dk1"/>
                        </a:solidFill>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rPr lang="en-GB" sz="800">
                          <a:solidFill>
                            <a:schemeClr val="dk1"/>
                          </a:solidFill>
                        </a:rPr>
                        <a:t>17/20 The idea can focus on these feasibility that includes Ai-generated,GPS,motion and background audio.</a:t>
                      </a:r>
                      <a:endParaRPr sz="800">
                        <a:solidFill>
                          <a:schemeClr val="dk1"/>
                        </a:solidFill>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rPr lang="en-GB" sz="800">
                          <a:solidFill>
                            <a:schemeClr val="dk1"/>
                          </a:solidFill>
                        </a:rPr>
                        <a:t>18/20 The impact of the idea is to help reduce stress,depression and anxiety as well as promoting healthy habits for the daily routine to improve the person’s mental and physical well-being.</a:t>
                      </a:r>
                      <a:endParaRPr sz="800">
                        <a:solidFill>
                          <a:schemeClr val="dk1"/>
                        </a:solidFill>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rPr lang="en-GB" sz="800">
                          <a:solidFill>
                            <a:schemeClr val="dk1"/>
                          </a:solidFill>
                        </a:rPr>
                        <a:t>17/20 The idea is clearly relevant because the plan is to fix problems such as technology stress,busy lifestyle and plan to provide stress relief for everyone/</a:t>
                      </a:r>
                      <a:endParaRPr sz="800">
                        <a:solidFill>
                          <a:schemeClr val="dk1"/>
                        </a:solidFill>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rPr lang="en-GB" sz="800">
                          <a:solidFill>
                            <a:schemeClr val="dk1"/>
                          </a:solidFill>
                        </a:rPr>
                        <a:t>16/20 This idea is to improve with this existing solution to help the people focus quietly and practise with their mindfulness.</a:t>
                      </a:r>
                      <a:endParaRPr sz="800">
                        <a:solidFill>
                          <a:schemeClr val="dk1"/>
                        </a:solidFill>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r>
              <a:tr h="573175">
                <a:tc>
                  <a:txBody>
                    <a:bodyPr/>
                    <a:lstStyle/>
                    <a:p>
                      <a:pPr indent="0" lvl="0" marL="0" rtl="0" algn="l">
                        <a:spcBef>
                          <a:spcPts val="0"/>
                        </a:spcBef>
                        <a:spcAft>
                          <a:spcPts val="0"/>
                        </a:spcAft>
                        <a:buNone/>
                      </a:pPr>
                      <a:r>
                        <a:rPr lang="en-GB" sz="800">
                          <a:solidFill>
                            <a:schemeClr val="dk1"/>
                          </a:solidFill>
                        </a:rPr>
                        <a:t>Support Circle</a:t>
                      </a:r>
                      <a:endParaRPr sz="800">
                        <a:solidFill>
                          <a:schemeClr val="dk1"/>
                        </a:solidFill>
                      </a:endParaRPr>
                    </a:p>
                    <a:p>
                      <a:pPr indent="0" lvl="0" marL="0" rtl="0" algn="l">
                        <a:spcBef>
                          <a:spcPts val="0"/>
                        </a:spcBef>
                        <a:spcAft>
                          <a:spcPts val="0"/>
                        </a:spcAft>
                        <a:buNone/>
                      </a:pPr>
                      <a:r>
                        <a:rPr lang="en-GB" sz="800">
                          <a:solidFill>
                            <a:schemeClr val="dk1"/>
                          </a:solidFill>
                        </a:rPr>
                        <a:t>An app that helps with your mental health. </a:t>
                      </a:r>
                      <a:endParaRPr sz="800">
                        <a:solidFill>
                          <a:schemeClr val="dk1"/>
                        </a:solidFill>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rPr lang="en-GB" sz="800">
                          <a:solidFill>
                            <a:schemeClr val="dk1"/>
                          </a:solidFill>
                        </a:rPr>
                        <a:t>10/20, There are plenty of apps like this for example headspace, calm and Moodfit  </a:t>
                      </a:r>
                      <a:endParaRPr sz="800">
                        <a:solidFill>
                          <a:schemeClr val="dk1"/>
                        </a:solidFill>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rPr lang="en-GB" sz="800">
                          <a:solidFill>
                            <a:schemeClr val="dk1"/>
                          </a:solidFill>
                        </a:rPr>
                        <a:t>19/20 The idea plans to have a time-balanced routine for mental health including how many minutes of meditating,foods for the day,etc.</a:t>
                      </a:r>
                      <a:endParaRPr sz="800">
                        <a:solidFill>
                          <a:schemeClr val="dk1"/>
                        </a:solidFill>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rPr lang="en-GB" sz="800">
                          <a:solidFill>
                            <a:schemeClr val="dk1"/>
                          </a:solidFill>
                        </a:rPr>
                        <a:t>17/20 The impact of SupportCircle can help people’s mental health as mental health is the most important thing to take care of.</a:t>
                      </a:r>
                      <a:endParaRPr sz="800">
                        <a:solidFill>
                          <a:schemeClr val="dk1"/>
                        </a:solidFill>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rPr lang="en-GB" sz="800">
                          <a:solidFill>
                            <a:schemeClr val="dk1"/>
                          </a:solidFill>
                        </a:rPr>
                        <a:t>18/20 The idea is comparable with other mental health apps in terms of the main topic being focused</a:t>
                      </a:r>
                      <a:endParaRPr sz="800">
                        <a:solidFill>
                          <a:schemeClr val="dk1"/>
                        </a:solidFill>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rPr lang="en-GB" sz="800">
                          <a:solidFill>
                            <a:schemeClr val="dk1"/>
                          </a:solidFill>
                        </a:rPr>
                        <a:t>10/20 This app is like any other mental health app</a:t>
                      </a:r>
                      <a:endParaRPr sz="800">
                        <a:solidFill>
                          <a:schemeClr val="dk1"/>
                        </a:solidFill>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r>
              <a:tr h="491575">
                <a:tc>
                  <a:txBody>
                    <a:bodyPr/>
                    <a:lstStyle/>
                    <a:p>
                      <a:pPr indent="0" lvl="0" marL="0" rtl="0" algn="l">
                        <a:spcBef>
                          <a:spcPts val="0"/>
                        </a:spcBef>
                        <a:spcAft>
                          <a:spcPts val="0"/>
                        </a:spcAft>
                        <a:buNone/>
                      </a:pPr>
                      <a:r>
                        <a:rPr lang="en-GB" sz="800">
                          <a:solidFill>
                            <a:schemeClr val="dk1"/>
                          </a:solidFill>
                        </a:rPr>
                        <a:t>MoodLink</a:t>
                      </a:r>
                      <a:endParaRPr sz="800">
                        <a:solidFill>
                          <a:schemeClr val="dk1"/>
                        </a:solidFill>
                      </a:endParaRPr>
                    </a:p>
                    <a:p>
                      <a:pPr indent="0" lvl="0" marL="0" rtl="0" algn="l">
                        <a:spcBef>
                          <a:spcPts val="0"/>
                        </a:spcBef>
                        <a:spcAft>
                          <a:spcPts val="0"/>
                        </a:spcAft>
                        <a:buNone/>
                      </a:pPr>
                      <a:r>
                        <a:rPr lang="en-GB" sz="800">
                          <a:solidFill>
                            <a:schemeClr val="dk1"/>
                          </a:solidFill>
                        </a:rPr>
                        <a:t>An app that tracks your behaviour to alert you before a mental health crisis </a:t>
                      </a:r>
                      <a:endParaRPr sz="800">
                        <a:solidFill>
                          <a:schemeClr val="dk1"/>
                        </a:solidFill>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rPr lang="en-GB" sz="800">
                          <a:solidFill>
                            <a:schemeClr val="dk1"/>
                          </a:solidFill>
                        </a:rPr>
                        <a:t>18/20, it's more just a mental health app, more unique than a regular mental health app.</a:t>
                      </a:r>
                      <a:endParaRPr sz="800">
                        <a:solidFill>
                          <a:schemeClr val="dk1"/>
                        </a:solidFill>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rPr lang="en-GB" sz="800">
                          <a:solidFill>
                            <a:schemeClr val="dk1"/>
                          </a:solidFill>
                        </a:rPr>
                        <a:t>10/20, if we were going to do this idea, it would take more than a term.</a:t>
                      </a:r>
                      <a:endParaRPr sz="800">
                        <a:solidFill>
                          <a:schemeClr val="dk1"/>
                        </a:solidFill>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rPr lang="en-GB" sz="800">
                          <a:solidFill>
                            <a:schemeClr val="dk1"/>
                          </a:solidFill>
                        </a:rPr>
                        <a:t>15/20, this app will be very useful for people who are not in the best of places in terms for their mental health </a:t>
                      </a:r>
                      <a:endParaRPr sz="800">
                        <a:solidFill>
                          <a:schemeClr val="dk1"/>
                        </a:solidFill>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rPr lang="en-GB" sz="800">
                          <a:solidFill>
                            <a:schemeClr val="dk1"/>
                          </a:solidFill>
                        </a:rPr>
                        <a:t>16/20, This is app is relevant as we are trying to help people’s mental health and communication </a:t>
                      </a:r>
                      <a:endParaRPr sz="800">
                        <a:solidFill>
                          <a:schemeClr val="dk1"/>
                        </a:solidFill>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rPr lang="en-GB" sz="800">
                          <a:solidFill>
                            <a:schemeClr val="dk1"/>
                          </a:solidFill>
                        </a:rPr>
                        <a:t>18/20 The idea of the app should meet the essential requirement targeted at the customers with bad mental health</a:t>
                      </a:r>
                      <a:endParaRPr sz="800">
                        <a:solidFill>
                          <a:schemeClr val="dk1"/>
                        </a:solidFill>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r>
            </a:tbl>
          </a:graphicData>
        </a:graphic>
      </p:graphicFrame>
      <p:sp>
        <p:nvSpPr>
          <p:cNvPr id="153" name="Google Shape;153;p24"/>
          <p:cNvSpPr txBox="1"/>
          <p:nvPr/>
        </p:nvSpPr>
        <p:spPr>
          <a:xfrm>
            <a:off x="3292650" y="0"/>
            <a:ext cx="27702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300">
                <a:solidFill>
                  <a:schemeClr val="dk1"/>
                </a:solidFill>
                <a:latin typeface="Lato"/>
                <a:ea typeface="Lato"/>
                <a:cs typeface="Lato"/>
                <a:sym typeface="Lato"/>
              </a:rPr>
              <a:t>Evaluation table (alternative ideas)</a:t>
            </a:r>
            <a:endParaRPr sz="1300">
              <a:solidFill>
                <a:schemeClr val="dk1"/>
              </a:solidFill>
              <a:latin typeface="Lato"/>
              <a:ea typeface="Lato"/>
              <a:cs typeface="Lato"/>
              <a:sym typeface="Lato"/>
            </a:endParaRPr>
          </a:p>
        </p:txBody>
      </p:sp>
      <p:sp>
        <p:nvSpPr>
          <p:cNvPr id="154" name="Google Shape;154;p24"/>
          <p:cNvSpPr txBox="1"/>
          <p:nvPr/>
        </p:nvSpPr>
        <p:spPr>
          <a:xfrm>
            <a:off x="0" y="4212100"/>
            <a:ext cx="2431500" cy="93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chemeClr val="dk1"/>
                </a:solidFill>
                <a:latin typeface="Roboto"/>
                <a:ea typeface="Roboto"/>
                <a:cs typeface="Roboto"/>
                <a:sym typeface="Roboto"/>
              </a:rPr>
              <a:t>Mindspeak-82/100</a:t>
            </a:r>
            <a:endParaRPr sz="1800">
              <a:solidFill>
                <a:schemeClr val="dk1"/>
              </a:solidFill>
              <a:latin typeface="Roboto"/>
              <a:ea typeface="Roboto"/>
              <a:cs typeface="Roboto"/>
              <a:sym typeface="Roboto"/>
            </a:endParaRPr>
          </a:p>
          <a:p>
            <a:pPr indent="0" lvl="0" marL="0" rtl="0" algn="l">
              <a:spcBef>
                <a:spcPts val="0"/>
              </a:spcBef>
              <a:spcAft>
                <a:spcPts val="0"/>
              </a:spcAft>
              <a:buNone/>
            </a:pPr>
            <a:r>
              <a:rPr lang="en-GB" sz="1800">
                <a:solidFill>
                  <a:schemeClr val="dk1"/>
                </a:solidFill>
                <a:latin typeface="Roboto"/>
                <a:ea typeface="Roboto"/>
                <a:cs typeface="Roboto"/>
                <a:sym typeface="Roboto"/>
              </a:rPr>
              <a:t>Support Circle-74/100</a:t>
            </a:r>
            <a:endParaRPr sz="1800">
              <a:solidFill>
                <a:schemeClr val="dk1"/>
              </a:solidFill>
              <a:latin typeface="Roboto"/>
              <a:ea typeface="Roboto"/>
              <a:cs typeface="Roboto"/>
              <a:sym typeface="Roboto"/>
            </a:endParaRPr>
          </a:p>
          <a:p>
            <a:pPr indent="0" lvl="0" marL="0" rtl="0" algn="l">
              <a:spcBef>
                <a:spcPts val="0"/>
              </a:spcBef>
              <a:spcAft>
                <a:spcPts val="0"/>
              </a:spcAft>
              <a:buNone/>
            </a:pPr>
            <a:r>
              <a:rPr lang="en-GB" sz="1800">
                <a:solidFill>
                  <a:schemeClr val="dk1"/>
                </a:solidFill>
                <a:latin typeface="Roboto"/>
                <a:ea typeface="Roboto"/>
                <a:cs typeface="Roboto"/>
                <a:sym typeface="Roboto"/>
              </a:rPr>
              <a:t>Moodlink-77/100</a:t>
            </a:r>
            <a:endParaRPr sz="1800">
              <a:solidFill>
                <a:schemeClr val="dk1"/>
              </a:solidFill>
              <a:latin typeface="Roboto"/>
              <a:ea typeface="Roboto"/>
              <a:cs typeface="Roboto"/>
              <a:sym typeface="Roboto"/>
            </a:endParaRPr>
          </a:p>
        </p:txBody>
      </p:sp>
    </p:spTree>
  </p:cSld>
  <p:clrMapOvr>
    <a:masterClrMapping/>
  </p:clrMapOvr>
  <mc:AlternateContent>
    <mc:Choice Requires="p14">
      <p:transition spd="slow" p14:dur="1500">
        <p14:gallery dir="l"/>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25"/>
          <p:cNvSpPr txBox="1"/>
          <p:nvPr/>
        </p:nvSpPr>
        <p:spPr>
          <a:xfrm>
            <a:off x="3753750" y="0"/>
            <a:ext cx="1226100" cy="52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chemeClr val="dk1"/>
                </a:solidFill>
                <a:latin typeface="Roboto"/>
                <a:ea typeface="Roboto"/>
                <a:cs typeface="Roboto"/>
                <a:sym typeface="Roboto"/>
              </a:rPr>
              <a:t>Site Map</a:t>
            </a:r>
            <a:endParaRPr sz="1800">
              <a:solidFill>
                <a:schemeClr val="dk1"/>
              </a:solidFill>
              <a:latin typeface="Roboto"/>
              <a:ea typeface="Roboto"/>
              <a:cs typeface="Roboto"/>
              <a:sym typeface="Roboto"/>
            </a:endParaRPr>
          </a:p>
        </p:txBody>
      </p:sp>
      <p:sp>
        <p:nvSpPr>
          <p:cNvPr id="160" name="Google Shape;160;p25"/>
          <p:cNvSpPr txBox="1"/>
          <p:nvPr/>
        </p:nvSpPr>
        <p:spPr>
          <a:xfrm>
            <a:off x="1000970" y="2153439"/>
            <a:ext cx="7142100" cy="463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800">
              <a:solidFill>
                <a:schemeClr val="dk1"/>
              </a:solidFill>
              <a:latin typeface="Roboto"/>
              <a:ea typeface="Roboto"/>
              <a:cs typeface="Roboto"/>
              <a:sym typeface="Roboto"/>
            </a:endParaRPr>
          </a:p>
        </p:txBody>
      </p:sp>
      <p:sp>
        <p:nvSpPr>
          <p:cNvPr id="161" name="Google Shape;161;p25"/>
          <p:cNvSpPr txBox="1"/>
          <p:nvPr/>
        </p:nvSpPr>
        <p:spPr>
          <a:xfrm>
            <a:off x="0" y="1178775"/>
            <a:ext cx="3397500" cy="608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u="sng">
                <a:solidFill>
                  <a:schemeClr val="hlink"/>
                </a:solidFill>
                <a:hlinkClick r:id="rId3"/>
              </a:rPr>
              <a:t>https://www.gloomaps.com/Cak7xKJXfX</a:t>
            </a:r>
            <a:endParaRPr/>
          </a:p>
          <a:p>
            <a:pPr indent="0" lvl="0" marL="0" rtl="0" algn="l">
              <a:spcBef>
                <a:spcPts val="0"/>
              </a:spcBef>
              <a:spcAft>
                <a:spcPts val="0"/>
              </a:spcAft>
              <a:buNone/>
            </a:pPr>
            <a:r>
              <a:t/>
            </a:r>
            <a:endParaRPr/>
          </a:p>
        </p:txBody>
      </p:sp>
      <p:sp>
        <p:nvSpPr>
          <p:cNvPr id="162" name="Google Shape;162;p25"/>
          <p:cNvSpPr txBox="1"/>
          <p:nvPr/>
        </p:nvSpPr>
        <p:spPr>
          <a:xfrm>
            <a:off x="0" y="355900"/>
            <a:ext cx="2283900" cy="46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chemeClr val="dk1"/>
                </a:solidFill>
                <a:latin typeface="Roboto"/>
                <a:ea typeface="Roboto"/>
                <a:cs typeface="Roboto"/>
                <a:sym typeface="Roboto"/>
              </a:rPr>
              <a:t>This is the site map:</a:t>
            </a:r>
            <a:endParaRPr sz="1800">
              <a:solidFill>
                <a:schemeClr val="dk1"/>
              </a:solidFill>
              <a:latin typeface="Roboto"/>
              <a:ea typeface="Roboto"/>
              <a:cs typeface="Roboto"/>
              <a:sym typeface="Roboto"/>
            </a:endParaRPr>
          </a:p>
        </p:txBody>
      </p:sp>
      <p:pic>
        <p:nvPicPr>
          <p:cNvPr id="163" name="Google Shape;163;p25"/>
          <p:cNvPicPr preferRelativeResize="0"/>
          <p:nvPr/>
        </p:nvPicPr>
        <p:blipFill>
          <a:blip r:embed="rId4">
            <a:alphaModFix/>
          </a:blip>
          <a:stretch>
            <a:fillRect/>
          </a:stretch>
        </p:blipFill>
        <p:spPr>
          <a:xfrm>
            <a:off x="5857025" y="2617239"/>
            <a:ext cx="2819400" cy="1619250"/>
          </a:xfrm>
          <a:prstGeom prst="rect">
            <a:avLst/>
          </a:prstGeom>
          <a:noFill/>
          <a:ln>
            <a:noFill/>
          </a:ln>
        </p:spPr>
      </p:pic>
    </p:spTree>
  </p:cSld>
  <p:clrMapOvr>
    <a:masterClrMapping/>
  </p:clrMapOvr>
  <mc:AlternateContent>
    <mc:Choice Requires="p14">
      <p:transition spd="slow" p14:dur="1300">
        <p:push/>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26"/>
          <p:cNvSpPr txBox="1"/>
          <p:nvPr/>
        </p:nvSpPr>
        <p:spPr>
          <a:xfrm>
            <a:off x="3422700" y="0"/>
            <a:ext cx="22986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3000">
                <a:solidFill>
                  <a:schemeClr val="dk1"/>
                </a:solidFill>
                <a:latin typeface="Roboto Slab"/>
                <a:ea typeface="Roboto Slab"/>
                <a:cs typeface="Roboto Slab"/>
                <a:sym typeface="Roboto Slab"/>
              </a:rPr>
              <a:t>Storyboard:</a:t>
            </a:r>
            <a:endParaRPr sz="3000">
              <a:solidFill>
                <a:schemeClr val="dk1"/>
              </a:solidFill>
              <a:latin typeface="Roboto Slab"/>
              <a:ea typeface="Roboto Slab"/>
              <a:cs typeface="Roboto Slab"/>
              <a:sym typeface="Roboto Slab"/>
            </a:endParaRPr>
          </a:p>
        </p:txBody>
      </p:sp>
      <p:sp>
        <p:nvSpPr>
          <p:cNvPr id="169" name="Google Shape;169;p26"/>
          <p:cNvSpPr txBox="1"/>
          <p:nvPr/>
        </p:nvSpPr>
        <p:spPr>
          <a:xfrm>
            <a:off x="0" y="197875"/>
            <a:ext cx="27093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300">
                <a:solidFill>
                  <a:schemeClr val="dk1"/>
                </a:solidFill>
                <a:latin typeface="Lato"/>
                <a:ea typeface="Lato"/>
                <a:cs typeface="Lato"/>
                <a:sym typeface="Lato"/>
              </a:rPr>
              <a:t>This is how </a:t>
            </a:r>
            <a:r>
              <a:rPr lang="en-GB" sz="1300">
                <a:solidFill>
                  <a:schemeClr val="dk1"/>
                </a:solidFill>
                <a:latin typeface="Lato"/>
                <a:ea typeface="Lato"/>
                <a:cs typeface="Lato"/>
                <a:sym typeface="Lato"/>
              </a:rPr>
              <a:t>the</a:t>
            </a:r>
            <a:r>
              <a:rPr lang="en-GB" sz="1300">
                <a:solidFill>
                  <a:schemeClr val="dk1"/>
                </a:solidFill>
                <a:latin typeface="Lato"/>
                <a:ea typeface="Lato"/>
                <a:cs typeface="Lato"/>
                <a:sym typeface="Lato"/>
              </a:rPr>
              <a:t> app would look like:</a:t>
            </a:r>
            <a:endParaRPr sz="1300">
              <a:solidFill>
                <a:schemeClr val="dk1"/>
              </a:solidFill>
              <a:latin typeface="Lato"/>
              <a:ea typeface="Lato"/>
              <a:cs typeface="Lato"/>
              <a:sym typeface="Lato"/>
            </a:endParaRPr>
          </a:p>
        </p:txBody>
      </p:sp>
      <p:sp>
        <p:nvSpPr>
          <p:cNvPr id="170" name="Google Shape;170;p26"/>
          <p:cNvSpPr txBox="1"/>
          <p:nvPr/>
        </p:nvSpPr>
        <p:spPr>
          <a:xfrm>
            <a:off x="0" y="582775"/>
            <a:ext cx="17931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300">
                <a:solidFill>
                  <a:schemeClr val="lt1"/>
                </a:solidFill>
                <a:latin typeface="Lato"/>
                <a:ea typeface="Lato"/>
                <a:cs typeface="Lato"/>
                <a:sym typeface="Lato"/>
              </a:rPr>
              <a:t>This is the dashboard:</a:t>
            </a:r>
            <a:endParaRPr sz="1300">
              <a:solidFill>
                <a:schemeClr val="lt1"/>
              </a:solidFill>
              <a:latin typeface="Lato"/>
              <a:ea typeface="Lato"/>
              <a:cs typeface="Lato"/>
              <a:sym typeface="Lato"/>
            </a:endParaRPr>
          </a:p>
        </p:txBody>
      </p:sp>
      <p:cxnSp>
        <p:nvCxnSpPr>
          <p:cNvPr id="171" name="Google Shape;171;p26"/>
          <p:cNvCxnSpPr/>
          <p:nvPr/>
        </p:nvCxnSpPr>
        <p:spPr>
          <a:xfrm flipH="1">
            <a:off x="1776550" y="3453750"/>
            <a:ext cx="760800" cy="27300"/>
          </a:xfrm>
          <a:prstGeom prst="straightConnector1">
            <a:avLst/>
          </a:prstGeom>
          <a:noFill/>
          <a:ln cap="flat" cmpd="sng" w="9525">
            <a:solidFill>
              <a:srgbClr val="000000"/>
            </a:solidFill>
            <a:prstDash val="solid"/>
            <a:round/>
            <a:headEnd len="med" w="med" type="none"/>
            <a:tailEnd len="med" w="med" type="triangle"/>
          </a:ln>
        </p:spPr>
      </p:cxnSp>
      <p:cxnSp>
        <p:nvCxnSpPr>
          <p:cNvPr id="172" name="Google Shape;172;p26"/>
          <p:cNvCxnSpPr/>
          <p:nvPr/>
        </p:nvCxnSpPr>
        <p:spPr>
          <a:xfrm rot="10800000">
            <a:off x="1747600" y="3844225"/>
            <a:ext cx="659400" cy="8400"/>
          </a:xfrm>
          <a:prstGeom prst="straightConnector1">
            <a:avLst/>
          </a:prstGeom>
          <a:noFill/>
          <a:ln cap="flat" cmpd="sng" w="9525">
            <a:solidFill>
              <a:srgbClr val="000000"/>
            </a:solidFill>
            <a:prstDash val="solid"/>
            <a:round/>
            <a:headEnd len="med" w="med" type="none"/>
            <a:tailEnd len="med" w="med" type="triangle"/>
          </a:ln>
        </p:spPr>
      </p:cxnSp>
      <p:sp>
        <p:nvSpPr>
          <p:cNvPr id="173" name="Google Shape;173;p26"/>
          <p:cNvSpPr txBox="1"/>
          <p:nvPr/>
        </p:nvSpPr>
        <p:spPr>
          <a:xfrm>
            <a:off x="2537350" y="3274950"/>
            <a:ext cx="52158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100">
                <a:solidFill>
                  <a:schemeClr val="dk1"/>
                </a:solidFill>
                <a:latin typeface="Lato"/>
                <a:ea typeface="Lato"/>
                <a:cs typeface="Lato"/>
                <a:sym typeface="Lato"/>
              </a:rPr>
              <a:t>If you click on “Speaking practice” It will </a:t>
            </a:r>
            <a:r>
              <a:rPr lang="en-GB" sz="1100">
                <a:solidFill>
                  <a:schemeClr val="dk1"/>
                </a:solidFill>
                <a:latin typeface="Lato"/>
                <a:ea typeface="Lato"/>
                <a:cs typeface="Lato"/>
                <a:sym typeface="Lato"/>
              </a:rPr>
              <a:t>open</a:t>
            </a:r>
            <a:r>
              <a:rPr lang="en-GB" sz="1100">
                <a:solidFill>
                  <a:schemeClr val="dk1"/>
                </a:solidFill>
                <a:latin typeface="Lato"/>
                <a:ea typeface="Lato"/>
                <a:cs typeface="Lato"/>
                <a:sym typeface="Lato"/>
              </a:rPr>
              <a:t> up a new page, giving you different </a:t>
            </a:r>
            <a:r>
              <a:rPr lang="en-GB" sz="1100">
                <a:solidFill>
                  <a:schemeClr val="dk1"/>
                </a:solidFill>
                <a:latin typeface="Lato"/>
                <a:ea typeface="Lato"/>
                <a:cs typeface="Lato"/>
                <a:sym typeface="Lato"/>
              </a:rPr>
              <a:t>scenarios</a:t>
            </a:r>
            <a:r>
              <a:rPr lang="en-GB" sz="1100">
                <a:solidFill>
                  <a:schemeClr val="dk1"/>
                </a:solidFill>
                <a:latin typeface="Lato"/>
                <a:ea typeface="Lato"/>
                <a:cs typeface="Lato"/>
                <a:sym typeface="Lato"/>
              </a:rPr>
              <a:t> for example job interviews and gives you different prompts </a:t>
            </a:r>
            <a:endParaRPr sz="1100">
              <a:solidFill>
                <a:schemeClr val="dk1"/>
              </a:solidFill>
              <a:latin typeface="Lato"/>
              <a:ea typeface="Lato"/>
              <a:cs typeface="Lato"/>
              <a:sym typeface="Lato"/>
            </a:endParaRPr>
          </a:p>
        </p:txBody>
      </p:sp>
      <p:sp>
        <p:nvSpPr>
          <p:cNvPr id="174" name="Google Shape;174;p26"/>
          <p:cNvSpPr txBox="1"/>
          <p:nvPr/>
        </p:nvSpPr>
        <p:spPr>
          <a:xfrm>
            <a:off x="2468200" y="3798150"/>
            <a:ext cx="5017800" cy="71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100">
                <a:solidFill>
                  <a:schemeClr val="dk1"/>
                </a:solidFill>
                <a:latin typeface="Lato"/>
                <a:ea typeface="Lato"/>
                <a:cs typeface="Lato"/>
                <a:sym typeface="Lato"/>
              </a:rPr>
              <a:t>If you click “Breathing </a:t>
            </a:r>
            <a:r>
              <a:rPr lang="en-GB" sz="1100">
                <a:solidFill>
                  <a:schemeClr val="dk1"/>
                </a:solidFill>
                <a:latin typeface="Lato"/>
                <a:ea typeface="Lato"/>
                <a:cs typeface="Lato"/>
                <a:sym typeface="Lato"/>
              </a:rPr>
              <a:t>Exercises</a:t>
            </a:r>
            <a:r>
              <a:rPr lang="en-GB" sz="1100">
                <a:solidFill>
                  <a:schemeClr val="dk1"/>
                </a:solidFill>
                <a:latin typeface="Lato"/>
                <a:ea typeface="Lato"/>
                <a:cs typeface="Lato"/>
                <a:sym typeface="Lato"/>
              </a:rPr>
              <a:t>” and “meditation” It will open up a new page, guiding the wellness </a:t>
            </a:r>
            <a:r>
              <a:rPr lang="en-GB" sz="1100">
                <a:solidFill>
                  <a:schemeClr val="dk1"/>
                </a:solidFill>
                <a:latin typeface="Lato"/>
                <a:ea typeface="Lato"/>
                <a:cs typeface="Lato"/>
                <a:sym typeface="Lato"/>
              </a:rPr>
              <a:t>activities</a:t>
            </a:r>
            <a:r>
              <a:rPr lang="en-GB" sz="1100">
                <a:solidFill>
                  <a:schemeClr val="dk1"/>
                </a:solidFill>
                <a:latin typeface="Lato"/>
                <a:ea typeface="Lato"/>
                <a:cs typeface="Lato"/>
                <a:sym typeface="Lato"/>
              </a:rPr>
              <a:t> like body scan,confidence boost and guided meditation</a:t>
            </a:r>
            <a:endParaRPr sz="1100">
              <a:solidFill>
                <a:schemeClr val="dk1"/>
              </a:solidFill>
              <a:latin typeface="Lato"/>
              <a:ea typeface="Lato"/>
              <a:cs typeface="Lato"/>
              <a:sym typeface="Lato"/>
            </a:endParaRPr>
          </a:p>
        </p:txBody>
      </p:sp>
      <p:sp>
        <p:nvSpPr>
          <p:cNvPr id="175" name="Google Shape;175;p26"/>
          <p:cNvSpPr txBox="1"/>
          <p:nvPr/>
        </p:nvSpPr>
        <p:spPr>
          <a:xfrm>
            <a:off x="2537350" y="2610350"/>
            <a:ext cx="57486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100">
                <a:solidFill>
                  <a:schemeClr val="dk1"/>
                </a:solidFill>
                <a:latin typeface="Lato"/>
                <a:ea typeface="Lato"/>
                <a:cs typeface="Lato"/>
                <a:sym typeface="Lato"/>
              </a:rPr>
              <a:t>This quote sets a very good example for people struggling with mental health</a:t>
            </a:r>
            <a:endParaRPr sz="1100">
              <a:solidFill>
                <a:schemeClr val="dk1"/>
              </a:solidFill>
              <a:latin typeface="Lato"/>
              <a:ea typeface="Lato"/>
              <a:cs typeface="Lato"/>
              <a:sym typeface="Lato"/>
            </a:endParaRPr>
          </a:p>
        </p:txBody>
      </p:sp>
      <p:cxnSp>
        <p:nvCxnSpPr>
          <p:cNvPr id="176" name="Google Shape;176;p26"/>
          <p:cNvCxnSpPr>
            <a:endCxn id="175" idx="1"/>
          </p:cNvCxnSpPr>
          <p:nvPr/>
        </p:nvCxnSpPr>
        <p:spPr>
          <a:xfrm>
            <a:off x="1617250" y="2730650"/>
            <a:ext cx="920100" cy="56700"/>
          </a:xfrm>
          <a:prstGeom prst="straightConnector1">
            <a:avLst/>
          </a:prstGeom>
          <a:noFill/>
          <a:ln cap="flat" cmpd="sng" w="9525">
            <a:solidFill>
              <a:srgbClr val="000000"/>
            </a:solidFill>
            <a:prstDash val="solid"/>
            <a:round/>
            <a:headEnd len="med" w="med" type="none"/>
            <a:tailEnd len="med" w="med" type="none"/>
          </a:ln>
        </p:spPr>
      </p:cxnSp>
      <p:pic>
        <p:nvPicPr>
          <p:cNvPr id="177" name="Google Shape;177;p26" title="Screenshot 2025-09-08 185043.png"/>
          <p:cNvPicPr preferRelativeResize="0"/>
          <p:nvPr/>
        </p:nvPicPr>
        <p:blipFill>
          <a:blip r:embed="rId3">
            <a:alphaModFix/>
          </a:blip>
          <a:stretch>
            <a:fillRect/>
          </a:stretch>
        </p:blipFill>
        <p:spPr>
          <a:xfrm>
            <a:off x="0" y="1205610"/>
            <a:ext cx="1793100" cy="3937892"/>
          </a:xfrm>
          <a:prstGeom prst="rect">
            <a:avLst/>
          </a:prstGeom>
          <a:noFill/>
          <a:ln>
            <a:noFill/>
          </a:ln>
        </p:spPr>
      </p:pic>
    </p:spTree>
  </p:cSld>
  <p:clrMapOvr>
    <a:masterClrMapping/>
  </p:clrMapOvr>
  <mc:AlternateContent>
    <mc:Choice Requires="p14">
      <p:transition spd="slow" p14:dur="1300">
        <p:push dir="r"/>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27"/>
          <p:cNvSpPr txBox="1"/>
          <p:nvPr/>
        </p:nvSpPr>
        <p:spPr>
          <a:xfrm>
            <a:off x="6900" y="0"/>
            <a:ext cx="91302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800">
                <a:solidFill>
                  <a:schemeClr val="dk1"/>
                </a:solidFill>
                <a:latin typeface="Roboto Slab"/>
                <a:ea typeface="Roboto Slab"/>
                <a:cs typeface="Roboto Slab"/>
                <a:sym typeface="Roboto Slab"/>
              </a:rPr>
              <a:t>How does </a:t>
            </a:r>
            <a:r>
              <a:rPr lang="en-GB" sz="2800">
                <a:solidFill>
                  <a:schemeClr val="dk1"/>
                </a:solidFill>
                <a:latin typeface="Roboto Slab"/>
                <a:ea typeface="Roboto Slab"/>
                <a:cs typeface="Roboto Slab"/>
                <a:sym typeface="Roboto Slab"/>
              </a:rPr>
              <a:t>different</a:t>
            </a:r>
            <a:r>
              <a:rPr lang="en-GB" sz="2800">
                <a:solidFill>
                  <a:schemeClr val="dk1"/>
                </a:solidFill>
                <a:latin typeface="Roboto Slab"/>
                <a:ea typeface="Roboto Slab"/>
                <a:cs typeface="Roboto Slab"/>
                <a:sym typeface="Roboto Slab"/>
              </a:rPr>
              <a:t> pages works: (speaking practice) </a:t>
            </a:r>
            <a:endParaRPr sz="2800">
              <a:solidFill>
                <a:schemeClr val="lt1"/>
              </a:solidFill>
              <a:latin typeface="Roboto Slab"/>
              <a:ea typeface="Roboto Slab"/>
              <a:cs typeface="Roboto Slab"/>
              <a:sym typeface="Roboto Slab"/>
            </a:endParaRPr>
          </a:p>
        </p:txBody>
      </p:sp>
      <p:pic>
        <p:nvPicPr>
          <p:cNvPr id="183" name="Google Shape;183;p27" title="Screenshot 2025-09-08 120520.png"/>
          <p:cNvPicPr preferRelativeResize="0"/>
          <p:nvPr/>
        </p:nvPicPr>
        <p:blipFill>
          <a:blip r:embed="rId3">
            <a:alphaModFix/>
          </a:blip>
          <a:stretch>
            <a:fillRect/>
          </a:stretch>
        </p:blipFill>
        <p:spPr>
          <a:xfrm>
            <a:off x="6097700" y="705263"/>
            <a:ext cx="1766701" cy="3370348"/>
          </a:xfrm>
          <a:prstGeom prst="rect">
            <a:avLst/>
          </a:prstGeom>
          <a:noFill/>
          <a:ln>
            <a:noFill/>
          </a:ln>
        </p:spPr>
      </p:pic>
      <p:sp>
        <p:nvSpPr>
          <p:cNvPr id="184" name="Google Shape;184;p27"/>
          <p:cNvSpPr txBox="1"/>
          <p:nvPr/>
        </p:nvSpPr>
        <p:spPr>
          <a:xfrm>
            <a:off x="7809850" y="1184000"/>
            <a:ext cx="1442100" cy="1185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300">
                <a:solidFill>
                  <a:schemeClr val="dk1"/>
                </a:solidFill>
                <a:latin typeface="Lato"/>
                <a:ea typeface="Lato"/>
                <a:cs typeface="Lato"/>
                <a:sym typeface="Lato"/>
              </a:rPr>
              <a:t>Speaking prompts refreshes after you complete the exercise </a:t>
            </a:r>
            <a:endParaRPr sz="1300">
              <a:solidFill>
                <a:schemeClr val="dk1"/>
              </a:solidFill>
              <a:latin typeface="Lato"/>
              <a:ea typeface="Lato"/>
              <a:cs typeface="Lato"/>
              <a:sym typeface="Lato"/>
            </a:endParaRPr>
          </a:p>
        </p:txBody>
      </p:sp>
      <p:pic>
        <p:nvPicPr>
          <p:cNvPr id="185" name="Google Shape;185;p27" title="Screenshot 2025-09-08 185043.png"/>
          <p:cNvPicPr preferRelativeResize="0"/>
          <p:nvPr/>
        </p:nvPicPr>
        <p:blipFill>
          <a:blip r:embed="rId4">
            <a:alphaModFix/>
          </a:blip>
          <a:stretch>
            <a:fillRect/>
          </a:stretch>
        </p:blipFill>
        <p:spPr>
          <a:xfrm>
            <a:off x="6900" y="658967"/>
            <a:ext cx="1616325" cy="3549674"/>
          </a:xfrm>
          <a:prstGeom prst="rect">
            <a:avLst/>
          </a:prstGeom>
          <a:noFill/>
          <a:ln>
            <a:noFill/>
          </a:ln>
        </p:spPr>
      </p:pic>
      <p:cxnSp>
        <p:nvCxnSpPr>
          <p:cNvPr id="186" name="Google Shape;186;p27"/>
          <p:cNvCxnSpPr/>
          <p:nvPr/>
        </p:nvCxnSpPr>
        <p:spPr>
          <a:xfrm flipH="1" rot="10800000">
            <a:off x="1419375" y="1638900"/>
            <a:ext cx="1754400" cy="995700"/>
          </a:xfrm>
          <a:prstGeom prst="straightConnector1">
            <a:avLst/>
          </a:prstGeom>
          <a:noFill/>
          <a:ln cap="flat" cmpd="sng" w="9525">
            <a:solidFill>
              <a:srgbClr val="000000"/>
            </a:solidFill>
            <a:prstDash val="solid"/>
            <a:round/>
            <a:headEnd len="med" w="med" type="none"/>
            <a:tailEnd len="med" w="med" type="triangle"/>
          </a:ln>
        </p:spPr>
      </p:cxnSp>
      <p:pic>
        <p:nvPicPr>
          <p:cNvPr id="187" name="Google Shape;187;p27" title="Screenshot 2025-09-08 120349.png"/>
          <p:cNvPicPr preferRelativeResize="0"/>
          <p:nvPr/>
        </p:nvPicPr>
        <p:blipFill>
          <a:blip r:embed="rId5">
            <a:alphaModFix/>
          </a:blip>
          <a:stretch>
            <a:fillRect/>
          </a:stretch>
        </p:blipFill>
        <p:spPr>
          <a:xfrm>
            <a:off x="3173775" y="615588"/>
            <a:ext cx="1616324" cy="3435099"/>
          </a:xfrm>
          <a:prstGeom prst="rect">
            <a:avLst/>
          </a:prstGeom>
          <a:noFill/>
          <a:ln>
            <a:noFill/>
          </a:ln>
        </p:spPr>
      </p:pic>
      <p:cxnSp>
        <p:nvCxnSpPr>
          <p:cNvPr id="188" name="Google Shape;188;p27"/>
          <p:cNvCxnSpPr/>
          <p:nvPr/>
        </p:nvCxnSpPr>
        <p:spPr>
          <a:xfrm>
            <a:off x="4594075" y="1589800"/>
            <a:ext cx="1877400" cy="678300"/>
          </a:xfrm>
          <a:prstGeom prst="straightConnector1">
            <a:avLst/>
          </a:prstGeom>
          <a:noFill/>
          <a:ln cap="flat" cmpd="sng" w="9525">
            <a:solidFill>
              <a:srgbClr val="000000"/>
            </a:solidFill>
            <a:prstDash val="solid"/>
            <a:round/>
            <a:headEnd len="med" w="med" type="none"/>
            <a:tailEnd len="med" w="med" type="triangle"/>
          </a:ln>
        </p:spPr>
      </p:cxnSp>
      <p:cxnSp>
        <p:nvCxnSpPr>
          <p:cNvPr id="189" name="Google Shape;189;p27"/>
          <p:cNvCxnSpPr/>
          <p:nvPr/>
        </p:nvCxnSpPr>
        <p:spPr>
          <a:xfrm flipH="1" rot="10800000">
            <a:off x="7256475" y="1513088"/>
            <a:ext cx="572100" cy="2400"/>
          </a:xfrm>
          <a:prstGeom prst="straightConnector1">
            <a:avLst/>
          </a:prstGeom>
          <a:noFill/>
          <a:ln cap="flat" cmpd="sng" w="9525">
            <a:solidFill>
              <a:srgbClr val="000000"/>
            </a:solidFill>
            <a:prstDash val="solid"/>
            <a:round/>
            <a:headEnd len="med" w="med"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pic>
        <p:nvPicPr>
          <p:cNvPr id="194" name="Google Shape;194;p28" title="Screenshot 2025-09-08 185043.png"/>
          <p:cNvPicPr preferRelativeResize="0"/>
          <p:nvPr/>
        </p:nvPicPr>
        <p:blipFill>
          <a:blip r:embed="rId3">
            <a:alphaModFix/>
          </a:blip>
          <a:stretch>
            <a:fillRect/>
          </a:stretch>
        </p:blipFill>
        <p:spPr>
          <a:xfrm>
            <a:off x="0" y="615592"/>
            <a:ext cx="1616325" cy="3549674"/>
          </a:xfrm>
          <a:prstGeom prst="rect">
            <a:avLst/>
          </a:prstGeom>
          <a:noFill/>
          <a:ln>
            <a:noFill/>
          </a:ln>
        </p:spPr>
      </p:pic>
      <p:cxnSp>
        <p:nvCxnSpPr>
          <p:cNvPr id="195" name="Google Shape;195;p28"/>
          <p:cNvCxnSpPr/>
          <p:nvPr/>
        </p:nvCxnSpPr>
        <p:spPr>
          <a:xfrm flipH="1" rot="10800000">
            <a:off x="1296750" y="2091575"/>
            <a:ext cx="1822500" cy="632100"/>
          </a:xfrm>
          <a:prstGeom prst="straightConnector1">
            <a:avLst/>
          </a:prstGeom>
          <a:noFill/>
          <a:ln cap="flat" cmpd="sng" w="9525">
            <a:solidFill>
              <a:srgbClr val="000000"/>
            </a:solidFill>
            <a:prstDash val="solid"/>
            <a:round/>
            <a:headEnd len="med" w="med" type="none"/>
            <a:tailEnd len="med" w="med" type="triangle"/>
          </a:ln>
        </p:spPr>
      </p:cxnSp>
      <p:pic>
        <p:nvPicPr>
          <p:cNvPr id="196" name="Google Shape;196;p28" title="Screenshot 2025-09-08 120349.png"/>
          <p:cNvPicPr preferRelativeResize="0"/>
          <p:nvPr/>
        </p:nvPicPr>
        <p:blipFill>
          <a:blip r:embed="rId4">
            <a:alphaModFix/>
          </a:blip>
          <a:stretch>
            <a:fillRect/>
          </a:stretch>
        </p:blipFill>
        <p:spPr>
          <a:xfrm>
            <a:off x="3207413" y="622750"/>
            <a:ext cx="1616324" cy="3435099"/>
          </a:xfrm>
          <a:prstGeom prst="rect">
            <a:avLst/>
          </a:prstGeom>
          <a:noFill/>
          <a:ln>
            <a:noFill/>
          </a:ln>
        </p:spPr>
      </p:pic>
      <p:cxnSp>
        <p:nvCxnSpPr>
          <p:cNvPr id="197" name="Google Shape;197;p28"/>
          <p:cNvCxnSpPr/>
          <p:nvPr/>
        </p:nvCxnSpPr>
        <p:spPr>
          <a:xfrm flipH="1" rot="10800000">
            <a:off x="4500625" y="1928100"/>
            <a:ext cx="1832100" cy="101700"/>
          </a:xfrm>
          <a:prstGeom prst="straightConnector1">
            <a:avLst/>
          </a:prstGeom>
          <a:noFill/>
          <a:ln cap="flat" cmpd="sng" w="9525">
            <a:solidFill>
              <a:srgbClr val="000000"/>
            </a:solidFill>
            <a:prstDash val="solid"/>
            <a:round/>
            <a:headEnd len="med" w="med" type="none"/>
            <a:tailEnd len="med" w="med" type="triangle"/>
          </a:ln>
        </p:spPr>
      </p:cxnSp>
      <p:pic>
        <p:nvPicPr>
          <p:cNvPr id="198" name="Google Shape;198;p28" title="Screenshot 2025-09-08 183904.png"/>
          <p:cNvPicPr preferRelativeResize="0"/>
          <p:nvPr/>
        </p:nvPicPr>
        <p:blipFill>
          <a:blip r:embed="rId5">
            <a:alphaModFix/>
          </a:blip>
          <a:stretch>
            <a:fillRect/>
          </a:stretch>
        </p:blipFill>
        <p:spPr>
          <a:xfrm>
            <a:off x="6414825" y="638783"/>
            <a:ext cx="1616326" cy="3403052"/>
          </a:xfrm>
          <a:prstGeom prst="rect">
            <a:avLst/>
          </a:prstGeom>
          <a:noFill/>
          <a:ln>
            <a:noFill/>
          </a:ln>
        </p:spPr>
      </p:pic>
      <p:sp>
        <p:nvSpPr>
          <p:cNvPr id="199" name="Google Shape;199;p28"/>
          <p:cNvSpPr txBox="1"/>
          <p:nvPr/>
        </p:nvSpPr>
        <p:spPr>
          <a:xfrm>
            <a:off x="0" y="0"/>
            <a:ext cx="9144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800">
                <a:solidFill>
                  <a:schemeClr val="dk1"/>
                </a:solidFill>
                <a:latin typeface="Roboto Slab"/>
                <a:ea typeface="Roboto Slab"/>
                <a:cs typeface="Roboto Slab"/>
                <a:sym typeface="Roboto Slab"/>
              </a:rPr>
              <a:t>How does different pages works: (speaking practice)</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cxnSp>
        <p:nvCxnSpPr>
          <p:cNvPr id="204" name="Google Shape;204;p29"/>
          <p:cNvCxnSpPr/>
          <p:nvPr/>
        </p:nvCxnSpPr>
        <p:spPr>
          <a:xfrm flipH="1" rot="10800000">
            <a:off x="4579050" y="2268038"/>
            <a:ext cx="1766700" cy="331500"/>
          </a:xfrm>
          <a:prstGeom prst="straightConnector1">
            <a:avLst/>
          </a:prstGeom>
          <a:noFill/>
          <a:ln cap="flat" cmpd="sng" w="9525">
            <a:solidFill>
              <a:srgbClr val="000000"/>
            </a:solidFill>
            <a:prstDash val="solid"/>
            <a:round/>
            <a:headEnd len="med" w="med" type="none"/>
            <a:tailEnd len="med" w="med" type="triangle"/>
          </a:ln>
        </p:spPr>
      </p:cxnSp>
      <p:pic>
        <p:nvPicPr>
          <p:cNvPr id="205" name="Google Shape;205;p29" title="Screenshot 2025-09-08 184117.png"/>
          <p:cNvPicPr preferRelativeResize="0"/>
          <p:nvPr/>
        </p:nvPicPr>
        <p:blipFill>
          <a:blip r:embed="rId3">
            <a:alphaModFix/>
          </a:blip>
          <a:stretch>
            <a:fillRect/>
          </a:stretch>
        </p:blipFill>
        <p:spPr>
          <a:xfrm>
            <a:off x="6414848" y="905096"/>
            <a:ext cx="1616300" cy="3255092"/>
          </a:xfrm>
          <a:prstGeom prst="rect">
            <a:avLst/>
          </a:prstGeom>
          <a:noFill/>
          <a:ln>
            <a:noFill/>
          </a:ln>
        </p:spPr>
      </p:pic>
      <p:sp>
        <p:nvSpPr>
          <p:cNvPr id="206" name="Google Shape;206;p29"/>
          <p:cNvSpPr txBox="1"/>
          <p:nvPr/>
        </p:nvSpPr>
        <p:spPr>
          <a:xfrm>
            <a:off x="0" y="0"/>
            <a:ext cx="9944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800">
                <a:solidFill>
                  <a:schemeClr val="dk1"/>
                </a:solidFill>
                <a:latin typeface="Roboto Slab"/>
                <a:ea typeface="Roboto Slab"/>
                <a:cs typeface="Roboto Slab"/>
                <a:sym typeface="Roboto Slab"/>
              </a:rPr>
              <a:t>How does different pages works: (speaking practice)</a:t>
            </a:r>
            <a:endParaRPr sz="2800">
              <a:solidFill>
                <a:schemeClr val="lt1"/>
              </a:solidFill>
              <a:latin typeface="Roboto Slab"/>
              <a:ea typeface="Roboto Slab"/>
              <a:cs typeface="Roboto Slab"/>
              <a:sym typeface="Roboto Slab"/>
            </a:endParaRPr>
          </a:p>
        </p:txBody>
      </p:sp>
      <p:pic>
        <p:nvPicPr>
          <p:cNvPr id="207" name="Google Shape;207;p29" title="Screenshot 2025-09-08 185043.png"/>
          <p:cNvPicPr preferRelativeResize="0"/>
          <p:nvPr/>
        </p:nvPicPr>
        <p:blipFill>
          <a:blip r:embed="rId4">
            <a:alphaModFix/>
          </a:blip>
          <a:stretch>
            <a:fillRect/>
          </a:stretch>
        </p:blipFill>
        <p:spPr>
          <a:xfrm>
            <a:off x="0" y="615592"/>
            <a:ext cx="1616325" cy="3549674"/>
          </a:xfrm>
          <a:prstGeom prst="rect">
            <a:avLst/>
          </a:prstGeom>
          <a:noFill/>
          <a:ln>
            <a:noFill/>
          </a:ln>
        </p:spPr>
      </p:pic>
      <p:cxnSp>
        <p:nvCxnSpPr>
          <p:cNvPr id="208" name="Google Shape;208;p29"/>
          <p:cNvCxnSpPr/>
          <p:nvPr/>
        </p:nvCxnSpPr>
        <p:spPr>
          <a:xfrm flipH="1" rot="10800000">
            <a:off x="1203725" y="2571750"/>
            <a:ext cx="2003700" cy="125700"/>
          </a:xfrm>
          <a:prstGeom prst="straightConnector1">
            <a:avLst/>
          </a:prstGeom>
          <a:noFill/>
          <a:ln cap="flat" cmpd="sng" w="9525">
            <a:solidFill>
              <a:srgbClr val="000000"/>
            </a:solidFill>
            <a:prstDash val="solid"/>
            <a:round/>
            <a:headEnd len="med" w="med" type="none"/>
            <a:tailEnd len="med" w="med" type="triangle"/>
          </a:ln>
        </p:spPr>
      </p:cxnSp>
      <p:pic>
        <p:nvPicPr>
          <p:cNvPr id="209" name="Google Shape;209;p29" title="Screenshot 2025-09-08 120349.png"/>
          <p:cNvPicPr preferRelativeResize="0"/>
          <p:nvPr/>
        </p:nvPicPr>
        <p:blipFill>
          <a:blip r:embed="rId5">
            <a:alphaModFix/>
          </a:blip>
          <a:stretch>
            <a:fillRect/>
          </a:stretch>
        </p:blipFill>
        <p:spPr>
          <a:xfrm>
            <a:off x="3207425" y="672888"/>
            <a:ext cx="1616324" cy="343509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30"/>
          <p:cNvSpPr txBox="1"/>
          <p:nvPr/>
        </p:nvSpPr>
        <p:spPr>
          <a:xfrm>
            <a:off x="0" y="0"/>
            <a:ext cx="9144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800">
                <a:solidFill>
                  <a:schemeClr val="dk1"/>
                </a:solidFill>
                <a:latin typeface="Roboto Slab"/>
                <a:ea typeface="Roboto Slab"/>
                <a:cs typeface="Roboto Slab"/>
                <a:sym typeface="Roboto Slab"/>
              </a:rPr>
              <a:t>How does different pages works: (speaking practice)</a:t>
            </a:r>
            <a:endParaRPr/>
          </a:p>
        </p:txBody>
      </p:sp>
      <p:pic>
        <p:nvPicPr>
          <p:cNvPr id="215" name="Google Shape;215;p30" title="Screenshot 2025-09-08 185043.png"/>
          <p:cNvPicPr preferRelativeResize="0"/>
          <p:nvPr/>
        </p:nvPicPr>
        <p:blipFill>
          <a:blip r:embed="rId3">
            <a:alphaModFix/>
          </a:blip>
          <a:stretch>
            <a:fillRect/>
          </a:stretch>
        </p:blipFill>
        <p:spPr>
          <a:xfrm>
            <a:off x="0" y="615592"/>
            <a:ext cx="1616325" cy="3549674"/>
          </a:xfrm>
          <a:prstGeom prst="rect">
            <a:avLst/>
          </a:prstGeom>
          <a:noFill/>
          <a:ln>
            <a:noFill/>
          </a:ln>
        </p:spPr>
      </p:pic>
      <p:pic>
        <p:nvPicPr>
          <p:cNvPr id="216" name="Google Shape;216;p30" title="Screenshot 2025-09-08 120349.png"/>
          <p:cNvPicPr preferRelativeResize="0"/>
          <p:nvPr/>
        </p:nvPicPr>
        <p:blipFill>
          <a:blip r:embed="rId4">
            <a:alphaModFix/>
          </a:blip>
          <a:stretch>
            <a:fillRect/>
          </a:stretch>
        </p:blipFill>
        <p:spPr>
          <a:xfrm>
            <a:off x="3207413" y="622750"/>
            <a:ext cx="1616324" cy="3435099"/>
          </a:xfrm>
          <a:prstGeom prst="rect">
            <a:avLst/>
          </a:prstGeom>
          <a:noFill/>
          <a:ln>
            <a:noFill/>
          </a:ln>
        </p:spPr>
      </p:pic>
      <p:cxnSp>
        <p:nvCxnSpPr>
          <p:cNvPr id="217" name="Google Shape;217;p30"/>
          <p:cNvCxnSpPr/>
          <p:nvPr/>
        </p:nvCxnSpPr>
        <p:spPr>
          <a:xfrm>
            <a:off x="1296750" y="2723675"/>
            <a:ext cx="1966800" cy="362100"/>
          </a:xfrm>
          <a:prstGeom prst="straightConnector1">
            <a:avLst/>
          </a:prstGeom>
          <a:noFill/>
          <a:ln cap="flat" cmpd="sng" w="9525">
            <a:solidFill>
              <a:srgbClr val="000000"/>
            </a:solidFill>
            <a:prstDash val="solid"/>
            <a:round/>
            <a:headEnd len="med" w="med" type="none"/>
            <a:tailEnd len="med" w="med" type="triangle"/>
          </a:ln>
        </p:spPr>
      </p:cxnSp>
      <p:cxnSp>
        <p:nvCxnSpPr>
          <p:cNvPr id="218" name="Google Shape;218;p30"/>
          <p:cNvCxnSpPr>
            <a:endCxn id="219" idx="1"/>
          </p:cNvCxnSpPr>
          <p:nvPr/>
        </p:nvCxnSpPr>
        <p:spPr>
          <a:xfrm flipH="1" rot="10800000">
            <a:off x="4725225" y="2340307"/>
            <a:ext cx="1689600" cy="705000"/>
          </a:xfrm>
          <a:prstGeom prst="straightConnector1">
            <a:avLst/>
          </a:prstGeom>
          <a:noFill/>
          <a:ln cap="flat" cmpd="sng" w="9525">
            <a:solidFill>
              <a:srgbClr val="000000"/>
            </a:solidFill>
            <a:prstDash val="solid"/>
            <a:round/>
            <a:headEnd len="med" w="med" type="none"/>
            <a:tailEnd len="med" w="med" type="triangle"/>
          </a:ln>
        </p:spPr>
      </p:cxnSp>
      <p:pic>
        <p:nvPicPr>
          <p:cNvPr id="219" name="Google Shape;219;p30" title="Screenshot 2025-09-08 184656.png"/>
          <p:cNvPicPr preferRelativeResize="0"/>
          <p:nvPr/>
        </p:nvPicPr>
        <p:blipFill>
          <a:blip r:embed="rId5">
            <a:alphaModFix/>
          </a:blip>
          <a:stretch>
            <a:fillRect/>
          </a:stretch>
        </p:blipFill>
        <p:spPr>
          <a:xfrm>
            <a:off x="6414825" y="654122"/>
            <a:ext cx="1832100" cy="337237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31"/>
          <p:cNvSpPr txBox="1"/>
          <p:nvPr/>
        </p:nvSpPr>
        <p:spPr>
          <a:xfrm>
            <a:off x="50100" y="0"/>
            <a:ext cx="9093900" cy="50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900">
                <a:solidFill>
                  <a:schemeClr val="dk1"/>
                </a:solidFill>
                <a:latin typeface="Roboto"/>
                <a:ea typeface="Roboto"/>
                <a:cs typeface="Roboto"/>
                <a:sym typeface="Roboto"/>
              </a:rPr>
              <a:t>How does </a:t>
            </a:r>
            <a:r>
              <a:rPr lang="en-GB" sz="2900">
                <a:solidFill>
                  <a:schemeClr val="dk1"/>
                </a:solidFill>
                <a:latin typeface="Roboto"/>
                <a:ea typeface="Roboto"/>
                <a:cs typeface="Roboto"/>
                <a:sym typeface="Roboto"/>
              </a:rPr>
              <a:t>different</a:t>
            </a:r>
            <a:r>
              <a:rPr lang="en-GB" sz="2900">
                <a:solidFill>
                  <a:schemeClr val="dk1"/>
                </a:solidFill>
                <a:latin typeface="Roboto"/>
                <a:ea typeface="Roboto"/>
                <a:cs typeface="Roboto"/>
                <a:sym typeface="Roboto"/>
              </a:rPr>
              <a:t> pages work? (Breathing Exercise) </a:t>
            </a:r>
            <a:endParaRPr sz="2900">
              <a:solidFill>
                <a:schemeClr val="dk1"/>
              </a:solidFill>
              <a:latin typeface="Roboto"/>
              <a:ea typeface="Roboto"/>
              <a:cs typeface="Roboto"/>
              <a:sym typeface="Roboto"/>
            </a:endParaRPr>
          </a:p>
        </p:txBody>
      </p:sp>
      <p:pic>
        <p:nvPicPr>
          <p:cNvPr id="225" name="Google Shape;225;p31" title="Screenshot 2025-09-08 190322.png"/>
          <p:cNvPicPr preferRelativeResize="0"/>
          <p:nvPr/>
        </p:nvPicPr>
        <p:blipFill>
          <a:blip r:embed="rId3">
            <a:alphaModFix/>
          </a:blip>
          <a:stretch>
            <a:fillRect/>
          </a:stretch>
        </p:blipFill>
        <p:spPr>
          <a:xfrm>
            <a:off x="7095275" y="653488"/>
            <a:ext cx="1849800" cy="3710694"/>
          </a:xfrm>
          <a:prstGeom prst="rect">
            <a:avLst/>
          </a:prstGeom>
          <a:noFill/>
          <a:ln>
            <a:noFill/>
          </a:ln>
        </p:spPr>
      </p:pic>
      <p:cxnSp>
        <p:nvCxnSpPr>
          <p:cNvPr id="226" name="Google Shape;226;p31"/>
          <p:cNvCxnSpPr>
            <a:stCxn id="227" idx="1"/>
          </p:cNvCxnSpPr>
          <p:nvPr/>
        </p:nvCxnSpPr>
        <p:spPr>
          <a:xfrm flipH="1">
            <a:off x="861875" y="1540915"/>
            <a:ext cx="731100" cy="332700"/>
          </a:xfrm>
          <a:prstGeom prst="straightConnector1">
            <a:avLst/>
          </a:prstGeom>
          <a:noFill/>
          <a:ln cap="flat" cmpd="sng" w="9525">
            <a:solidFill>
              <a:srgbClr val="000000"/>
            </a:solidFill>
            <a:prstDash val="solid"/>
            <a:round/>
            <a:headEnd len="med" w="med" type="none"/>
            <a:tailEnd len="med" w="med" type="triangle"/>
          </a:ln>
        </p:spPr>
      </p:cxnSp>
      <p:pic>
        <p:nvPicPr>
          <p:cNvPr id="228" name="Google Shape;228;p31" title="Screenshot 2025-09-08 185043.png"/>
          <p:cNvPicPr preferRelativeResize="0"/>
          <p:nvPr/>
        </p:nvPicPr>
        <p:blipFill>
          <a:blip r:embed="rId4">
            <a:alphaModFix/>
          </a:blip>
          <a:stretch>
            <a:fillRect/>
          </a:stretch>
        </p:blipFill>
        <p:spPr>
          <a:xfrm>
            <a:off x="0" y="730309"/>
            <a:ext cx="1676974" cy="3682877"/>
          </a:xfrm>
          <a:prstGeom prst="rect">
            <a:avLst/>
          </a:prstGeom>
          <a:noFill/>
          <a:ln>
            <a:noFill/>
          </a:ln>
        </p:spPr>
      </p:pic>
      <p:cxnSp>
        <p:nvCxnSpPr>
          <p:cNvPr id="229" name="Google Shape;229;p31"/>
          <p:cNvCxnSpPr>
            <a:endCxn id="230" idx="1"/>
          </p:cNvCxnSpPr>
          <p:nvPr/>
        </p:nvCxnSpPr>
        <p:spPr>
          <a:xfrm flipH="1" rot="10800000">
            <a:off x="1477838" y="2508837"/>
            <a:ext cx="1964100" cy="624300"/>
          </a:xfrm>
          <a:prstGeom prst="straightConnector1">
            <a:avLst/>
          </a:prstGeom>
          <a:noFill/>
          <a:ln cap="flat" cmpd="sng" w="9525">
            <a:solidFill>
              <a:srgbClr val="000000"/>
            </a:solidFill>
            <a:prstDash val="solid"/>
            <a:round/>
            <a:headEnd len="med" w="med" type="none"/>
            <a:tailEnd len="med" w="med" type="triangle"/>
          </a:ln>
        </p:spPr>
      </p:cxnSp>
      <p:pic>
        <p:nvPicPr>
          <p:cNvPr id="230" name="Google Shape;230;p31" title="Screenshot 2025-09-08 190311.png"/>
          <p:cNvPicPr preferRelativeResize="0"/>
          <p:nvPr/>
        </p:nvPicPr>
        <p:blipFill>
          <a:blip r:embed="rId5">
            <a:alphaModFix/>
          </a:blip>
          <a:stretch>
            <a:fillRect/>
          </a:stretch>
        </p:blipFill>
        <p:spPr>
          <a:xfrm>
            <a:off x="3441938" y="667400"/>
            <a:ext cx="1804371" cy="3682874"/>
          </a:xfrm>
          <a:prstGeom prst="rect">
            <a:avLst/>
          </a:prstGeom>
          <a:noFill/>
          <a:ln>
            <a:noFill/>
          </a:ln>
        </p:spPr>
      </p:pic>
      <p:cxnSp>
        <p:nvCxnSpPr>
          <p:cNvPr id="231" name="Google Shape;231;p31"/>
          <p:cNvCxnSpPr>
            <a:stCxn id="230" idx="3"/>
          </p:cNvCxnSpPr>
          <p:nvPr/>
        </p:nvCxnSpPr>
        <p:spPr>
          <a:xfrm>
            <a:off x="5246309" y="2508837"/>
            <a:ext cx="1746300" cy="361200"/>
          </a:xfrm>
          <a:prstGeom prst="straightConnector1">
            <a:avLst/>
          </a:prstGeom>
          <a:noFill/>
          <a:ln cap="flat" cmpd="sng" w="9525">
            <a:solidFill>
              <a:srgbClr val="000000"/>
            </a:solidFill>
            <a:prstDash val="solid"/>
            <a:round/>
            <a:headEnd len="med" w="med"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 name="Shape 68"/>
        <p:cNvGrpSpPr/>
        <p:nvPr/>
      </p:nvGrpSpPr>
      <p:grpSpPr>
        <a:xfrm>
          <a:off x="0" y="0"/>
          <a:ext cx="0" cy="0"/>
          <a:chOff x="0" y="0"/>
          <a:chExt cx="0" cy="0"/>
        </a:xfrm>
      </p:grpSpPr>
      <p:sp>
        <p:nvSpPr>
          <p:cNvPr id="69" name="Google Shape;69;p14"/>
          <p:cNvSpPr txBox="1"/>
          <p:nvPr>
            <p:ph type="title"/>
          </p:nvPr>
        </p:nvSpPr>
        <p:spPr>
          <a:xfrm>
            <a:off x="2286000" y="-250475"/>
            <a:ext cx="4572000" cy="914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GB"/>
              <a:t>What is this app about? </a:t>
            </a:r>
            <a:endParaRPr/>
          </a:p>
        </p:txBody>
      </p:sp>
      <p:sp>
        <p:nvSpPr>
          <p:cNvPr id="70" name="Google Shape;70;p14"/>
          <p:cNvSpPr txBox="1"/>
          <p:nvPr>
            <p:ph idx="1" type="body"/>
          </p:nvPr>
        </p:nvSpPr>
        <p:spPr>
          <a:xfrm>
            <a:off x="0" y="914100"/>
            <a:ext cx="9144000" cy="4229400"/>
          </a:xfrm>
          <a:prstGeom prst="rect">
            <a:avLst/>
          </a:prstGeom>
        </p:spPr>
        <p:txBody>
          <a:bodyPr anchorCtr="0" anchor="t" bIns="91425" lIns="91425" spcFirstLastPara="1" rIns="91425" wrap="square" tIns="91425">
            <a:normAutofit/>
          </a:bodyPr>
          <a:lstStyle/>
          <a:p>
            <a:pPr indent="0" lvl="0" marL="0" rtl="0" algn="l">
              <a:lnSpc>
                <a:spcPct val="115000"/>
              </a:lnSpc>
              <a:spcBef>
                <a:spcPts val="1200"/>
              </a:spcBef>
              <a:spcAft>
                <a:spcPts val="0"/>
              </a:spcAft>
              <a:buNone/>
            </a:pPr>
            <a:r>
              <a:rPr lang="en-GB" sz="1200">
                <a:solidFill>
                  <a:srgbClr val="FFFFFF"/>
                </a:solidFill>
                <a:latin typeface="Arial"/>
                <a:ea typeface="Arial"/>
                <a:cs typeface="Arial"/>
                <a:sym typeface="Arial"/>
              </a:rPr>
              <a:t>-Its an app designed to help you speak more naturally and professionally less like a robot and more like yourself. </a:t>
            </a:r>
            <a:endParaRPr sz="1200">
              <a:solidFill>
                <a:srgbClr val="FFFFFF"/>
              </a:solidFill>
              <a:latin typeface="Arial"/>
              <a:ea typeface="Arial"/>
              <a:cs typeface="Arial"/>
              <a:sym typeface="Arial"/>
            </a:endParaRPr>
          </a:p>
          <a:p>
            <a:pPr indent="0" lvl="0" marL="0" rtl="0" algn="l">
              <a:lnSpc>
                <a:spcPct val="115000"/>
              </a:lnSpc>
              <a:spcBef>
                <a:spcPts val="1200"/>
              </a:spcBef>
              <a:spcAft>
                <a:spcPts val="0"/>
              </a:spcAft>
              <a:buNone/>
            </a:pPr>
            <a:r>
              <a:rPr lang="en-GB" sz="1200">
                <a:solidFill>
                  <a:srgbClr val="FFFFFF"/>
                </a:solidFill>
                <a:latin typeface="Arial"/>
                <a:ea typeface="Arial"/>
                <a:cs typeface="Arial"/>
                <a:sym typeface="Arial"/>
              </a:rPr>
              <a:t>-MindSpeak aims for a 5-star user rating by reducing stress and anxiety through features like guided meditation and breathing exercises. </a:t>
            </a:r>
            <a:endParaRPr sz="1200">
              <a:solidFill>
                <a:srgbClr val="FFFFFF"/>
              </a:solidFill>
              <a:latin typeface="Arial"/>
              <a:ea typeface="Arial"/>
              <a:cs typeface="Arial"/>
              <a:sym typeface="Arial"/>
            </a:endParaRPr>
          </a:p>
          <a:p>
            <a:pPr indent="0" lvl="0" marL="0" rtl="0" algn="l">
              <a:lnSpc>
                <a:spcPct val="115000"/>
              </a:lnSpc>
              <a:spcBef>
                <a:spcPts val="1200"/>
              </a:spcBef>
              <a:spcAft>
                <a:spcPts val="0"/>
              </a:spcAft>
              <a:buNone/>
            </a:pPr>
            <a:r>
              <a:rPr lang="en-GB" sz="1200">
                <a:solidFill>
                  <a:srgbClr val="FFFFFF"/>
                </a:solidFill>
                <a:latin typeface="Arial"/>
                <a:ea typeface="Arial"/>
                <a:cs typeface="Arial"/>
                <a:sym typeface="Arial"/>
              </a:rPr>
              <a:t>-These tools promote a calm state of mind, making the app an essential companion for anyone looking to enhance their communication skills. </a:t>
            </a:r>
            <a:endParaRPr sz="1200">
              <a:solidFill>
                <a:srgbClr val="FFFFFF"/>
              </a:solidFill>
              <a:latin typeface="Arial"/>
              <a:ea typeface="Arial"/>
              <a:cs typeface="Arial"/>
              <a:sym typeface="Arial"/>
            </a:endParaRPr>
          </a:p>
          <a:p>
            <a:pPr indent="0" lvl="0" marL="0" rtl="0" algn="l">
              <a:lnSpc>
                <a:spcPct val="115000"/>
              </a:lnSpc>
              <a:spcBef>
                <a:spcPts val="1200"/>
              </a:spcBef>
              <a:spcAft>
                <a:spcPts val="200"/>
              </a:spcAft>
              <a:buNone/>
            </a:pPr>
            <a:r>
              <a:rPr lang="en-GB" sz="1200">
                <a:solidFill>
                  <a:srgbClr val="FFFFFF"/>
                </a:solidFill>
                <a:latin typeface="Arial"/>
                <a:ea typeface="Arial"/>
                <a:cs typeface="Arial"/>
                <a:sym typeface="Arial"/>
              </a:rPr>
              <a:t>-The more users engage with MindSpeak, the more their confidence and speaking abilities improve, fostering a safe and healthy environment that supports better mental health overall. </a:t>
            </a:r>
            <a:endParaRPr>
              <a:solidFill>
                <a:srgbClr val="FFFFFF"/>
              </a:solidFill>
            </a:endParaRPr>
          </a:p>
        </p:txBody>
      </p:sp>
      <p:pic>
        <p:nvPicPr>
          <p:cNvPr id="71" name="Google Shape;71;p14"/>
          <p:cNvPicPr preferRelativeResize="0"/>
          <p:nvPr/>
        </p:nvPicPr>
        <p:blipFill>
          <a:blip r:embed="rId3">
            <a:alphaModFix/>
          </a:blip>
          <a:stretch>
            <a:fillRect/>
          </a:stretch>
        </p:blipFill>
        <p:spPr>
          <a:xfrm>
            <a:off x="0" y="3115556"/>
            <a:ext cx="3077800" cy="2145175"/>
          </a:xfrm>
          <a:prstGeom prst="rect">
            <a:avLst/>
          </a:prstGeom>
          <a:noFill/>
          <a:ln>
            <a:noFill/>
          </a:ln>
        </p:spPr>
      </p:pic>
      <p:pic>
        <p:nvPicPr>
          <p:cNvPr id="72" name="Google Shape;72;p14"/>
          <p:cNvPicPr preferRelativeResize="0"/>
          <p:nvPr/>
        </p:nvPicPr>
        <p:blipFill>
          <a:blip r:embed="rId4">
            <a:alphaModFix/>
          </a:blip>
          <a:stretch>
            <a:fillRect/>
          </a:stretch>
        </p:blipFill>
        <p:spPr>
          <a:xfrm>
            <a:off x="3384287" y="3489912"/>
            <a:ext cx="1558050" cy="1162000"/>
          </a:xfrm>
          <a:prstGeom prst="rect">
            <a:avLst/>
          </a:prstGeom>
          <a:noFill/>
          <a:ln>
            <a:noFill/>
          </a:ln>
        </p:spPr>
      </p:pic>
      <p:pic>
        <p:nvPicPr>
          <p:cNvPr id="73" name="Google Shape;73;p14"/>
          <p:cNvPicPr preferRelativeResize="0"/>
          <p:nvPr/>
        </p:nvPicPr>
        <p:blipFill>
          <a:blip r:embed="rId5">
            <a:alphaModFix/>
          </a:blip>
          <a:stretch>
            <a:fillRect/>
          </a:stretch>
        </p:blipFill>
        <p:spPr>
          <a:xfrm>
            <a:off x="5248825" y="2943125"/>
            <a:ext cx="2520576" cy="2255575"/>
          </a:xfrm>
          <a:prstGeom prst="rect">
            <a:avLst/>
          </a:prstGeom>
          <a:noFill/>
          <a:ln>
            <a:noFill/>
          </a:ln>
        </p:spPr>
      </p:pic>
    </p:spTree>
  </p:cSld>
  <p:clrMapOvr>
    <a:masterClrMapping/>
  </p:clrMapOvr>
  <mc:AlternateContent>
    <mc:Choice Requires="p14">
      <p:transition spd="slow" p14:dur="1500">
        <p14:prism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4">
                                  <p:stCondLst>
                                    <p:cond delay="0"/>
                                  </p:stCondLst>
                                  <p:childTnLst>
                                    <p:set>
                                      <p:cBhvr>
                                        <p:cTn dur="1" fill="hold">
                                          <p:stCondLst>
                                            <p:cond delay="0"/>
                                          </p:stCondLst>
                                        </p:cTn>
                                        <p:tgtEl>
                                          <p:spTgt spid="71"/>
                                        </p:tgtEl>
                                        <p:attrNameLst>
                                          <p:attrName>style.visibility</p:attrName>
                                        </p:attrNameLst>
                                      </p:cBhvr>
                                      <p:to>
                                        <p:strVal val="visible"/>
                                      </p:to>
                                    </p:set>
                                    <p:anim calcmode="lin" valueType="num">
                                      <p:cBhvr additive="base">
                                        <p:cTn dur="1000"/>
                                        <p:tgtEl>
                                          <p:spTgt spid="71"/>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72"/>
                                        </p:tgtEl>
                                        <p:attrNameLst>
                                          <p:attrName>style.visibility</p:attrName>
                                        </p:attrNameLst>
                                      </p:cBhvr>
                                      <p:to>
                                        <p:strVal val="visible"/>
                                      </p:to>
                                    </p:set>
                                    <p:anim calcmode="lin" valueType="num">
                                      <p:cBhvr additive="base">
                                        <p:cTn dur="1000"/>
                                        <p:tgtEl>
                                          <p:spTgt spid="72"/>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2">
                                  <p:stCondLst>
                                    <p:cond delay="0"/>
                                  </p:stCondLst>
                                  <p:childTnLst>
                                    <p:set>
                                      <p:cBhvr>
                                        <p:cTn dur="1" fill="hold">
                                          <p:stCondLst>
                                            <p:cond delay="0"/>
                                          </p:stCondLst>
                                        </p:cTn>
                                        <p:tgtEl>
                                          <p:spTgt spid="73"/>
                                        </p:tgtEl>
                                        <p:attrNameLst>
                                          <p:attrName>style.visibility</p:attrName>
                                        </p:attrNameLst>
                                      </p:cBhvr>
                                      <p:to>
                                        <p:strVal val="visible"/>
                                      </p:to>
                                    </p:set>
                                    <p:anim calcmode="lin" valueType="num">
                                      <p:cBhvr additive="base">
                                        <p:cTn dur="1000"/>
                                        <p:tgtEl>
                                          <p:spTgt spid="73"/>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pic>
        <p:nvPicPr>
          <p:cNvPr id="236" name="Google Shape;236;p32" title="Screenshot 2025-09-08 185043.png"/>
          <p:cNvPicPr preferRelativeResize="0"/>
          <p:nvPr/>
        </p:nvPicPr>
        <p:blipFill>
          <a:blip r:embed="rId3">
            <a:alphaModFix/>
          </a:blip>
          <a:stretch>
            <a:fillRect/>
          </a:stretch>
        </p:blipFill>
        <p:spPr>
          <a:xfrm>
            <a:off x="0" y="730309"/>
            <a:ext cx="1676974" cy="3682877"/>
          </a:xfrm>
          <a:prstGeom prst="rect">
            <a:avLst/>
          </a:prstGeom>
          <a:noFill/>
          <a:ln>
            <a:noFill/>
          </a:ln>
        </p:spPr>
      </p:pic>
      <p:cxnSp>
        <p:nvCxnSpPr>
          <p:cNvPr id="237" name="Google Shape;237;p32"/>
          <p:cNvCxnSpPr/>
          <p:nvPr/>
        </p:nvCxnSpPr>
        <p:spPr>
          <a:xfrm flipH="1" rot="10800000">
            <a:off x="1477825" y="2977775"/>
            <a:ext cx="2001600" cy="155400"/>
          </a:xfrm>
          <a:prstGeom prst="straightConnector1">
            <a:avLst/>
          </a:prstGeom>
          <a:noFill/>
          <a:ln cap="flat" cmpd="sng" w="9525">
            <a:solidFill>
              <a:srgbClr val="000000"/>
            </a:solidFill>
            <a:prstDash val="solid"/>
            <a:round/>
            <a:headEnd len="med" w="med" type="none"/>
            <a:tailEnd len="med" w="med" type="triangle"/>
          </a:ln>
        </p:spPr>
      </p:cxnSp>
      <p:pic>
        <p:nvPicPr>
          <p:cNvPr id="238" name="Google Shape;238;p32" title="Screenshot 2025-09-08 190311.png"/>
          <p:cNvPicPr preferRelativeResize="0"/>
          <p:nvPr/>
        </p:nvPicPr>
        <p:blipFill>
          <a:blip r:embed="rId4">
            <a:alphaModFix/>
          </a:blip>
          <a:stretch>
            <a:fillRect/>
          </a:stretch>
        </p:blipFill>
        <p:spPr>
          <a:xfrm>
            <a:off x="3441938" y="667400"/>
            <a:ext cx="1804371" cy="3682874"/>
          </a:xfrm>
          <a:prstGeom prst="rect">
            <a:avLst/>
          </a:prstGeom>
          <a:noFill/>
          <a:ln>
            <a:noFill/>
          </a:ln>
        </p:spPr>
      </p:pic>
      <p:cxnSp>
        <p:nvCxnSpPr>
          <p:cNvPr id="239" name="Google Shape;239;p32"/>
          <p:cNvCxnSpPr/>
          <p:nvPr/>
        </p:nvCxnSpPr>
        <p:spPr>
          <a:xfrm flipH="1" rot="10800000">
            <a:off x="5142925" y="2870134"/>
            <a:ext cx="1849800" cy="35400"/>
          </a:xfrm>
          <a:prstGeom prst="straightConnector1">
            <a:avLst/>
          </a:prstGeom>
          <a:noFill/>
          <a:ln cap="flat" cmpd="sng" w="9525">
            <a:solidFill>
              <a:srgbClr val="000000"/>
            </a:solidFill>
            <a:prstDash val="solid"/>
            <a:round/>
            <a:headEnd len="med" w="med" type="none"/>
            <a:tailEnd len="med" w="med" type="triangle"/>
          </a:ln>
        </p:spPr>
      </p:cxnSp>
      <p:pic>
        <p:nvPicPr>
          <p:cNvPr id="240" name="Google Shape;240;p32" title="Screenshot 2025-09-08 190516.png"/>
          <p:cNvPicPr preferRelativeResize="0"/>
          <p:nvPr/>
        </p:nvPicPr>
        <p:blipFill>
          <a:blip r:embed="rId5">
            <a:alphaModFix/>
          </a:blip>
          <a:stretch>
            <a:fillRect/>
          </a:stretch>
        </p:blipFill>
        <p:spPr>
          <a:xfrm>
            <a:off x="7011275" y="667403"/>
            <a:ext cx="1804349" cy="3482728"/>
          </a:xfrm>
          <a:prstGeom prst="rect">
            <a:avLst/>
          </a:prstGeom>
          <a:noFill/>
          <a:ln>
            <a:noFill/>
          </a:ln>
        </p:spPr>
      </p:pic>
      <p:sp>
        <p:nvSpPr>
          <p:cNvPr id="241" name="Google Shape;241;p32"/>
          <p:cNvSpPr txBox="1"/>
          <p:nvPr/>
        </p:nvSpPr>
        <p:spPr>
          <a:xfrm>
            <a:off x="0" y="0"/>
            <a:ext cx="9144000" cy="63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900">
                <a:solidFill>
                  <a:schemeClr val="dk1"/>
                </a:solidFill>
                <a:latin typeface="Roboto"/>
                <a:ea typeface="Roboto"/>
                <a:cs typeface="Roboto"/>
                <a:sym typeface="Roboto"/>
              </a:rPr>
              <a:t>How does different pages work? (Breathing Exercise) </a:t>
            </a:r>
            <a:endParaRPr sz="2900">
              <a:solidFill>
                <a:schemeClr val="dk1"/>
              </a:solidFill>
              <a:latin typeface="Roboto"/>
              <a:ea typeface="Roboto"/>
              <a:cs typeface="Roboto"/>
              <a:sym typeface="Roboto"/>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33"/>
          <p:cNvSpPr txBox="1"/>
          <p:nvPr/>
        </p:nvSpPr>
        <p:spPr>
          <a:xfrm>
            <a:off x="0" y="0"/>
            <a:ext cx="9144000" cy="63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900">
                <a:solidFill>
                  <a:schemeClr val="dk1"/>
                </a:solidFill>
                <a:latin typeface="Roboto"/>
                <a:ea typeface="Roboto"/>
                <a:cs typeface="Roboto"/>
                <a:sym typeface="Roboto"/>
              </a:rPr>
              <a:t>How does different pages work? (Breathing Exercise) </a:t>
            </a:r>
            <a:endParaRPr sz="2900">
              <a:solidFill>
                <a:schemeClr val="dk1"/>
              </a:solidFill>
              <a:latin typeface="Roboto"/>
              <a:ea typeface="Roboto"/>
              <a:cs typeface="Roboto"/>
              <a:sym typeface="Roboto"/>
            </a:endParaRPr>
          </a:p>
        </p:txBody>
      </p:sp>
      <p:pic>
        <p:nvPicPr>
          <p:cNvPr id="247" name="Google Shape;247;p33" title="Screenshot 2025-09-08 185043.png"/>
          <p:cNvPicPr preferRelativeResize="0"/>
          <p:nvPr/>
        </p:nvPicPr>
        <p:blipFill>
          <a:blip r:embed="rId3">
            <a:alphaModFix/>
          </a:blip>
          <a:stretch>
            <a:fillRect/>
          </a:stretch>
        </p:blipFill>
        <p:spPr>
          <a:xfrm>
            <a:off x="0" y="730309"/>
            <a:ext cx="1676974" cy="3682877"/>
          </a:xfrm>
          <a:prstGeom prst="rect">
            <a:avLst/>
          </a:prstGeom>
          <a:noFill/>
          <a:ln>
            <a:noFill/>
          </a:ln>
        </p:spPr>
      </p:pic>
      <p:cxnSp>
        <p:nvCxnSpPr>
          <p:cNvPr id="248" name="Google Shape;248;p33"/>
          <p:cNvCxnSpPr/>
          <p:nvPr/>
        </p:nvCxnSpPr>
        <p:spPr>
          <a:xfrm>
            <a:off x="1477825" y="3133175"/>
            <a:ext cx="2037600" cy="312000"/>
          </a:xfrm>
          <a:prstGeom prst="straightConnector1">
            <a:avLst/>
          </a:prstGeom>
          <a:noFill/>
          <a:ln cap="flat" cmpd="sng" w="9525">
            <a:solidFill>
              <a:srgbClr val="000000"/>
            </a:solidFill>
            <a:prstDash val="solid"/>
            <a:round/>
            <a:headEnd len="med" w="med" type="none"/>
            <a:tailEnd len="med" w="med" type="triangle"/>
          </a:ln>
        </p:spPr>
      </p:cxnSp>
      <p:pic>
        <p:nvPicPr>
          <p:cNvPr id="249" name="Google Shape;249;p33" title="Screenshot 2025-09-08 190311.png"/>
          <p:cNvPicPr preferRelativeResize="0"/>
          <p:nvPr/>
        </p:nvPicPr>
        <p:blipFill>
          <a:blip r:embed="rId4">
            <a:alphaModFix/>
          </a:blip>
          <a:stretch>
            <a:fillRect/>
          </a:stretch>
        </p:blipFill>
        <p:spPr>
          <a:xfrm>
            <a:off x="3441938" y="667400"/>
            <a:ext cx="1804371" cy="3682874"/>
          </a:xfrm>
          <a:prstGeom prst="rect">
            <a:avLst/>
          </a:prstGeom>
          <a:noFill/>
          <a:ln>
            <a:noFill/>
          </a:ln>
        </p:spPr>
      </p:pic>
      <p:cxnSp>
        <p:nvCxnSpPr>
          <p:cNvPr id="250" name="Google Shape;250;p33"/>
          <p:cNvCxnSpPr/>
          <p:nvPr/>
        </p:nvCxnSpPr>
        <p:spPr>
          <a:xfrm flipH="1" rot="10800000">
            <a:off x="5276500" y="2870150"/>
            <a:ext cx="1716300" cy="521100"/>
          </a:xfrm>
          <a:prstGeom prst="straightConnector1">
            <a:avLst/>
          </a:prstGeom>
          <a:noFill/>
          <a:ln cap="flat" cmpd="sng" w="9525">
            <a:solidFill>
              <a:srgbClr val="000000"/>
            </a:solidFill>
            <a:prstDash val="solid"/>
            <a:round/>
            <a:headEnd len="med" w="med" type="none"/>
            <a:tailEnd len="med" w="med" type="triangle"/>
          </a:ln>
        </p:spPr>
      </p:cxnSp>
      <p:pic>
        <p:nvPicPr>
          <p:cNvPr id="251" name="Google Shape;251;p33" title="Screenshot 2025-09-08 190402.png"/>
          <p:cNvPicPr preferRelativeResize="0"/>
          <p:nvPr/>
        </p:nvPicPr>
        <p:blipFill>
          <a:blip r:embed="rId5">
            <a:alphaModFix/>
          </a:blip>
          <a:stretch>
            <a:fillRect/>
          </a:stretch>
        </p:blipFill>
        <p:spPr>
          <a:xfrm>
            <a:off x="7063250" y="730300"/>
            <a:ext cx="1804351" cy="3716442"/>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pic>
        <p:nvPicPr>
          <p:cNvPr id="256" name="Google Shape;256;p34" title="Screenshot 2025-09-08 191410.png"/>
          <p:cNvPicPr preferRelativeResize="0"/>
          <p:nvPr/>
        </p:nvPicPr>
        <p:blipFill>
          <a:blip r:embed="rId3">
            <a:alphaModFix/>
          </a:blip>
          <a:stretch>
            <a:fillRect/>
          </a:stretch>
        </p:blipFill>
        <p:spPr>
          <a:xfrm>
            <a:off x="3335438" y="547800"/>
            <a:ext cx="2473125" cy="4595698"/>
          </a:xfrm>
          <a:prstGeom prst="rect">
            <a:avLst/>
          </a:prstGeom>
          <a:noFill/>
          <a:ln>
            <a:noFill/>
          </a:ln>
        </p:spPr>
      </p:pic>
      <p:sp>
        <p:nvSpPr>
          <p:cNvPr id="257" name="Google Shape;257;p34"/>
          <p:cNvSpPr txBox="1"/>
          <p:nvPr/>
        </p:nvSpPr>
        <p:spPr>
          <a:xfrm>
            <a:off x="2288250" y="0"/>
            <a:ext cx="4567500" cy="40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chemeClr val="dk1"/>
                </a:solidFill>
                <a:latin typeface="Roboto"/>
                <a:ea typeface="Roboto"/>
                <a:cs typeface="Roboto"/>
                <a:sym typeface="Roboto"/>
              </a:rPr>
              <a:t>This is how the profile page would look like</a:t>
            </a:r>
            <a:endParaRPr sz="1800">
              <a:solidFill>
                <a:schemeClr val="dk1"/>
              </a:solidFill>
              <a:latin typeface="Roboto"/>
              <a:ea typeface="Roboto"/>
              <a:cs typeface="Roboto"/>
              <a:sym typeface="Robo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61" name="Shape 261"/>
        <p:cNvGrpSpPr/>
        <p:nvPr/>
      </p:nvGrpSpPr>
      <p:grpSpPr>
        <a:xfrm>
          <a:off x="0" y="0"/>
          <a:ext cx="0" cy="0"/>
          <a:chOff x="0" y="0"/>
          <a:chExt cx="0" cy="0"/>
        </a:xfrm>
      </p:grpSpPr>
      <p:sp>
        <p:nvSpPr>
          <p:cNvPr id="262" name="Google Shape;262;p35"/>
          <p:cNvSpPr txBox="1"/>
          <p:nvPr/>
        </p:nvSpPr>
        <p:spPr>
          <a:xfrm>
            <a:off x="3448475" y="0"/>
            <a:ext cx="1811100" cy="42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100">
                <a:solidFill>
                  <a:schemeClr val="dk1"/>
                </a:solidFill>
                <a:latin typeface="Roboto"/>
                <a:ea typeface="Roboto"/>
                <a:cs typeface="Roboto"/>
                <a:sym typeface="Roboto"/>
              </a:rPr>
              <a:t>Testing table:</a:t>
            </a:r>
            <a:endParaRPr sz="2100">
              <a:solidFill>
                <a:schemeClr val="dk1"/>
              </a:solidFill>
              <a:latin typeface="Roboto"/>
              <a:ea typeface="Roboto"/>
              <a:cs typeface="Roboto"/>
              <a:sym typeface="Roboto"/>
            </a:endParaRPr>
          </a:p>
        </p:txBody>
      </p:sp>
      <p:sp>
        <p:nvSpPr>
          <p:cNvPr id="263" name="Google Shape;263;p35"/>
          <p:cNvSpPr txBox="1"/>
          <p:nvPr/>
        </p:nvSpPr>
        <p:spPr>
          <a:xfrm>
            <a:off x="0" y="420900"/>
            <a:ext cx="9144000" cy="472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chemeClr val="dk1"/>
                </a:solidFill>
                <a:latin typeface="Roboto"/>
                <a:ea typeface="Roboto"/>
                <a:cs typeface="Roboto"/>
                <a:sym typeface="Roboto"/>
              </a:rPr>
              <a:t>-</a:t>
            </a:r>
            <a:endParaRPr sz="1800">
              <a:solidFill>
                <a:schemeClr val="dk1"/>
              </a:solidFill>
              <a:latin typeface="Roboto"/>
              <a:ea typeface="Roboto"/>
              <a:cs typeface="Roboto"/>
              <a:sym typeface="Roboto"/>
            </a:endParaRPr>
          </a:p>
        </p:txBody>
      </p:sp>
      <p:graphicFrame>
        <p:nvGraphicFramePr>
          <p:cNvPr id="264" name="Google Shape;264;p35"/>
          <p:cNvGraphicFramePr/>
          <p:nvPr/>
        </p:nvGraphicFramePr>
        <p:xfrm>
          <a:off x="204375" y="374000"/>
          <a:ext cx="3000000" cy="3000000"/>
        </p:xfrm>
        <a:graphic>
          <a:graphicData uri="http://schemas.openxmlformats.org/drawingml/2006/table">
            <a:tbl>
              <a:tblPr>
                <a:noFill/>
                <a:tableStyleId>{6F8A4E6F-08F1-44A7-9815-EAC62A8371EC}</a:tableStyleId>
              </a:tblPr>
              <a:tblGrid>
                <a:gridCol w="1997425"/>
                <a:gridCol w="6942200"/>
              </a:tblGrid>
              <a:tr h="437150">
                <a:tc>
                  <a:txBody>
                    <a:bodyPr/>
                    <a:lstStyle/>
                    <a:p>
                      <a:pPr indent="0" lvl="0" marL="0" rtl="0" algn="l">
                        <a:spcBef>
                          <a:spcPts val="0"/>
                        </a:spcBef>
                        <a:spcAft>
                          <a:spcPts val="0"/>
                        </a:spcAft>
                        <a:buNone/>
                      </a:pPr>
                      <a:r>
                        <a:rPr lang="en-GB">
                          <a:solidFill>
                            <a:schemeClr val="dk1"/>
                          </a:solidFill>
                          <a:highlight>
                            <a:srgbClr val="000000"/>
                          </a:highlight>
                        </a:rPr>
                        <a:t>Type</a:t>
                      </a:r>
                      <a:endParaRPr>
                        <a:solidFill>
                          <a:schemeClr val="dk1"/>
                        </a:solidFill>
                        <a:highlight>
                          <a:srgbClr val="000000"/>
                        </a:highlight>
                      </a:endParaRPr>
                    </a:p>
                  </a:txBody>
                  <a:tcPr marT="91425" marB="91425" marR="91425" marL="91425"/>
                </a:tc>
                <a:tc>
                  <a:txBody>
                    <a:bodyPr/>
                    <a:lstStyle/>
                    <a:p>
                      <a:pPr indent="0" lvl="0" marL="0" rtl="0" algn="l">
                        <a:spcBef>
                          <a:spcPts val="0"/>
                        </a:spcBef>
                        <a:spcAft>
                          <a:spcPts val="0"/>
                        </a:spcAft>
                        <a:buNone/>
                      </a:pPr>
                      <a:r>
                        <a:rPr lang="en-GB">
                          <a:solidFill>
                            <a:schemeClr val="dk1"/>
                          </a:solidFill>
                          <a:highlight>
                            <a:srgbClr val="000000"/>
                          </a:highlight>
                        </a:rPr>
                        <a:t>What is tested?</a:t>
                      </a:r>
                      <a:endParaRPr>
                        <a:solidFill>
                          <a:schemeClr val="dk1"/>
                        </a:solidFill>
                        <a:highlight>
                          <a:srgbClr val="000000"/>
                        </a:highlight>
                      </a:endParaRPr>
                    </a:p>
                  </a:txBody>
                  <a:tcPr marT="91425" marB="91425" marR="91425" marL="91425"/>
                </a:tc>
              </a:tr>
              <a:tr h="479250">
                <a:tc>
                  <a:txBody>
                    <a:bodyPr/>
                    <a:lstStyle/>
                    <a:p>
                      <a:pPr indent="0" lvl="0" marL="0" rtl="0" algn="l">
                        <a:spcBef>
                          <a:spcPts val="0"/>
                        </a:spcBef>
                        <a:spcAft>
                          <a:spcPts val="0"/>
                        </a:spcAft>
                        <a:buNone/>
                      </a:pPr>
                      <a:r>
                        <a:rPr lang="en-GB">
                          <a:solidFill>
                            <a:schemeClr val="dk1"/>
                          </a:solidFill>
                          <a:highlight>
                            <a:srgbClr val="000000"/>
                          </a:highlight>
                        </a:rPr>
                        <a:t>Informal(alpha)</a:t>
                      </a:r>
                      <a:endParaRPr>
                        <a:solidFill>
                          <a:schemeClr val="dk1"/>
                        </a:solidFill>
                        <a:highlight>
                          <a:srgbClr val="000000"/>
                        </a:highlight>
                      </a:endParaRPr>
                    </a:p>
                  </a:txBody>
                  <a:tcPr marT="91425" marB="91425" marR="91425" marL="91425"/>
                </a:tc>
                <a:tc>
                  <a:txBody>
                    <a:bodyPr/>
                    <a:lstStyle/>
                    <a:p>
                      <a:pPr indent="0" lvl="0" marL="0" rtl="0" algn="l">
                        <a:spcBef>
                          <a:spcPts val="0"/>
                        </a:spcBef>
                        <a:spcAft>
                          <a:spcPts val="0"/>
                        </a:spcAft>
                        <a:buNone/>
                      </a:pPr>
                      <a:r>
                        <a:rPr lang="en-GB">
                          <a:solidFill>
                            <a:schemeClr val="dk1"/>
                          </a:solidFill>
                          <a:highlight>
                            <a:srgbClr val="000000"/>
                          </a:highlight>
                        </a:rPr>
                        <a:t>Recording yourself with an audio and using app features to analyse the performance</a:t>
                      </a:r>
                      <a:endParaRPr>
                        <a:solidFill>
                          <a:schemeClr val="dk1"/>
                        </a:solidFill>
                        <a:highlight>
                          <a:srgbClr val="000000"/>
                        </a:highlight>
                      </a:endParaRPr>
                    </a:p>
                  </a:txBody>
                  <a:tcPr marT="91425" marB="91425" marR="91425" marL="91425"/>
                </a:tc>
              </a:tr>
              <a:tr h="479250">
                <a:tc>
                  <a:txBody>
                    <a:bodyPr/>
                    <a:lstStyle/>
                    <a:p>
                      <a:pPr indent="0" lvl="0" marL="0" rtl="0" algn="l">
                        <a:spcBef>
                          <a:spcPts val="0"/>
                        </a:spcBef>
                        <a:spcAft>
                          <a:spcPts val="0"/>
                        </a:spcAft>
                        <a:buNone/>
                      </a:pPr>
                      <a:r>
                        <a:rPr lang="en-GB">
                          <a:solidFill>
                            <a:schemeClr val="dk1"/>
                          </a:solidFill>
                          <a:highlight>
                            <a:srgbClr val="000000"/>
                          </a:highlight>
                        </a:rPr>
                        <a:t>User acceptance(beta)</a:t>
                      </a:r>
                      <a:endParaRPr>
                        <a:solidFill>
                          <a:schemeClr val="dk1"/>
                        </a:solidFill>
                        <a:highlight>
                          <a:srgbClr val="000000"/>
                        </a:highlight>
                      </a:endParaRPr>
                    </a:p>
                  </a:txBody>
                  <a:tcPr marT="91425" marB="91425" marR="91425" marL="91425"/>
                </a:tc>
                <a:tc>
                  <a:txBody>
                    <a:bodyPr/>
                    <a:lstStyle/>
                    <a:p>
                      <a:pPr indent="0" lvl="0" marL="0" rtl="0" algn="l">
                        <a:spcBef>
                          <a:spcPts val="0"/>
                        </a:spcBef>
                        <a:spcAft>
                          <a:spcPts val="0"/>
                        </a:spcAft>
                        <a:buNone/>
                      </a:pPr>
                      <a:r>
                        <a:rPr lang="en-GB">
                          <a:solidFill>
                            <a:schemeClr val="dk1"/>
                          </a:solidFill>
                          <a:highlight>
                            <a:srgbClr val="000000"/>
                          </a:highlight>
                        </a:rPr>
                        <a:t>Ease of use, security and privacy, and engaging features that give higher acceptance</a:t>
                      </a:r>
                      <a:endParaRPr>
                        <a:solidFill>
                          <a:schemeClr val="dk1"/>
                        </a:solidFill>
                        <a:highlight>
                          <a:srgbClr val="000000"/>
                        </a:highlight>
                      </a:endParaRPr>
                    </a:p>
                  </a:txBody>
                  <a:tcPr marT="91425" marB="91425" marR="91425" marL="91425"/>
                </a:tc>
              </a:tr>
              <a:tr h="498350">
                <a:tc>
                  <a:txBody>
                    <a:bodyPr/>
                    <a:lstStyle/>
                    <a:p>
                      <a:pPr indent="0" lvl="0" marL="0" rtl="0" algn="l">
                        <a:spcBef>
                          <a:spcPts val="0"/>
                        </a:spcBef>
                        <a:spcAft>
                          <a:spcPts val="0"/>
                        </a:spcAft>
                        <a:buNone/>
                      </a:pPr>
                      <a:r>
                        <a:rPr lang="en-GB">
                          <a:solidFill>
                            <a:schemeClr val="dk1"/>
                          </a:solidFill>
                          <a:highlight>
                            <a:srgbClr val="000000"/>
                          </a:highlight>
                        </a:rPr>
                        <a:t>Component</a:t>
                      </a:r>
                      <a:endParaRPr>
                        <a:solidFill>
                          <a:schemeClr val="dk1"/>
                        </a:solidFill>
                        <a:highlight>
                          <a:srgbClr val="000000"/>
                        </a:highlight>
                      </a:endParaRPr>
                    </a:p>
                  </a:txBody>
                  <a:tcPr marT="91425" marB="91425" marR="91425" marL="91425"/>
                </a:tc>
                <a:tc>
                  <a:txBody>
                    <a:bodyPr/>
                    <a:lstStyle/>
                    <a:p>
                      <a:pPr indent="0" lvl="0" marL="0" rtl="0" algn="l">
                        <a:spcBef>
                          <a:spcPts val="0"/>
                        </a:spcBef>
                        <a:spcAft>
                          <a:spcPts val="0"/>
                        </a:spcAft>
                        <a:buNone/>
                      </a:pPr>
                      <a:r>
                        <a:rPr lang="en-GB">
                          <a:solidFill>
                            <a:schemeClr val="dk1"/>
                          </a:solidFill>
                          <a:highlight>
                            <a:srgbClr val="000000"/>
                          </a:highlight>
                        </a:rPr>
                        <a:t>Using an AI recorder to help you speak for communication,practise or improvement</a:t>
                      </a:r>
                      <a:endParaRPr>
                        <a:solidFill>
                          <a:schemeClr val="dk1"/>
                        </a:solidFill>
                        <a:highlight>
                          <a:srgbClr val="000000"/>
                        </a:highlight>
                      </a:endParaRPr>
                    </a:p>
                  </a:txBody>
                  <a:tcPr marT="91425" marB="91425" marR="91425" marL="91425"/>
                </a:tc>
              </a:tr>
              <a:tr h="479250">
                <a:tc>
                  <a:txBody>
                    <a:bodyPr/>
                    <a:lstStyle/>
                    <a:p>
                      <a:pPr indent="0" lvl="0" marL="0" rtl="0" algn="l">
                        <a:spcBef>
                          <a:spcPts val="0"/>
                        </a:spcBef>
                        <a:spcAft>
                          <a:spcPts val="0"/>
                        </a:spcAft>
                        <a:buNone/>
                      </a:pPr>
                      <a:r>
                        <a:rPr lang="en-GB">
                          <a:solidFill>
                            <a:schemeClr val="dk1"/>
                          </a:solidFill>
                          <a:highlight>
                            <a:srgbClr val="000000"/>
                          </a:highlight>
                        </a:rPr>
                        <a:t>Integration</a:t>
                      </a:r>
                      <a:endParaRPr>
                        <a:solidFill>
                          <a:schemeClr val="dk1"/>
                        </a:solidFill>
                        <a:highlight>
                          <a:srgbClr val="000000"/>
                        </a:highlight>
                      </a:endParaRPr>
                    </a:p>
                  </a:txBody>
                  <a:tcPr marT="91425" marB="91425" marR="91425" marL="91425"/>
                </a:tc>
                <a:tc>
                  <a:txBody>
                    <a:bodyPr/>
                    <a:lstStyle/>
                    <a:p>
                      <a:pPr indent="0" lvl="0" marL="0" rtl="0" algn="l">
                        <a:spcBef>
                          <a:spcPts val="0"/>
                        </a:spcBef>
                        <a:spcAft>
                          <a:spcPts val="0"/>
                        </a:spcAft>
                        <a:buNone/>
                      </a:pPr>
                      <a:r>
                        <a:rPr lang="en-GB">
                          <a:solidFill>
                            <a:schemeClr val="dk1"/>
                          </a:solidFill>
                          <a:highlight>
                            <a:srgbClr val="000000"/>
                          </a:highlight>
                        </a:rPr>
                        <a:t>Engaging lessons and AI-powered practise</a:t>
                      </a:r>
                      <a:endParaRPr>
                        <a:solidFill>
                          <a:schemeClr val="dk1"/>
                        </a:solidFill>
                        <a:highlight>
                          <a:srgbClr val="000000"/>
                        </a:highlight>
                      </a:endParaRPr>
                    </a:p>
                  </a:txBody>
                  <a:tcPr marT="91425" marB="91425" marR="91425" marL="91425"/>
                </a:tc>
              </a:tr>
              <a:tr h="479250">
                <a:tc>
                  <a:txBody>
                    <a:bodyPr/>
                    <a:lstStyle/>
                    <a:p>
                      <a:pPr indent="0" lvl="0" marL="0" rtl="0" algn="l">
                        <a:spcBef>
                          <a:spcPts val="0"/>
                        </a:spcBef>
                        <a:spcAft>
                          <a:spcPts val="0"/>
                        </a:spcAft>
                        <a:buNone/>
                      </a:pPr>
                      <a:r>
                        <a:rPr lang="en-GB">
                          <a:solidFill>
                            <a:schemeClr val="dk1"/>
                          </a:solidFill>
                          <a:highlight>
                            <a:srgbClr val="000000"/>
                          </a:highlight>
                        </a:rPr>
                        <a:t>System</a:t>
                      </a:r>
                      <a:endParaRPr>
                        <a:solidFill>
                          <a:schemeClr val="dk1"/>
                        </a:solidFill>
                        <a:highlight>
                          <a:srgbClr val="000000"/>
                        </a:highlight>
                      </a:endParaRPr>
                    </a:p>
                  </a:txBody>
                  <a:tcPr marT="91425" marB="91425" marR="91425" marL="91425"/>
                </a:tc>
                <a:tc>
                  <a:txBody>
                    <a:bodyPr/>
                    <a:lstStyle/>
                    <a:p>
                      <a:pPr indent="0" lvl="0" marL="0" rtl="0" algn="l">
                        <a:spcBef>
                          <a:spcPts val="0"/>
                        </a:spcBef>
                        <a:spcAft>
                          <a:spcPts val="0"/>
                        </a:spcAft>
                        <a:buNone/>
                      </a:pPr>
                      <a:r>
                        <a:rPr lang="en-GB">
                          <a:solidFill>
                            <a:schemeClr val="dk1"/>
                          </a:solidFill>
                          <a:highlight>
                            <a:srgbClr val="000000"/>
                          </a:highlight>
                        </a:rPr>
                        <a:t>A creative platform development with specific features</a:t>
                      </a:r>
                      <a:endParaRPr>
                        <a:solidFill>
                          <a:schemeClr val="dk1"/>
                        </a:solidFill>
                        <a:highlight>
                          <a:srgbClr val="000000"/>
                        </a:highlight>
                      </a:endParaRPr>
                    </a:p>
                  </a:txBody>
                  <a:tcPr marT="91425" marB="91425" marR="91425" marL="91425"/>
                </a:tc>
              </a:tr>
              <a:tr h="479250">
                <a:tc>
                  <a:txBody>
                    <a:bodyPr/>
                    <a:lstStyle/>
                    <a:p>
                      <a:pPr indent="0" lvl="0" marL="0" rtl="0" algn="l">
                        <a:spcBef>
                          <a:spcPts val="0"/>
                        </a:spcBef>
                        <a:spcAft>
                          <a:spcPts val="0"/>
                        </a:spcAft>
                        <a:buNone/>
                      </a:pPr>
                      <a:r>
                        <a:rPr lang="en-GB">
                          <a:solidFill>
                            <a:schemeClr val="dk1"/>
                          </a:solidFill>
                          <a:highlight>
                            <a:srgbClr val="000000"/>
                          </a:highlight>
                        </a:rPr>
                        <a:t>Installation</a:t>
                      </a:r>
                      <a:endParaRPr>
                        <a:solidFill>
                          <a:schemeClr val="dk1"/>
                        </a:solidFill>
                        <a:highlight>
                          <a:srgbClr val="000000"/>
                        </a:highlight>
                      </a:endParaRPr>
                    </a:p>
                  </a:txBody>
                  <a:tcPr marT="91425" marB="91425" marR="91425" marL="91425"/>
                </a:tc>
                <a:tc>
                  <a:txBody>
                    <a:bodyPr/>
                    <a:lstStyle/>
                    <a:p>
                      <a:pPr indent="0" lvl="0" marL="0" rtl="0" algn="l">
                        <a:spcBef>
                          <a:spcPts val="0"/>
                        </a:spcBef>
                        <a:spcAft>
                          <a:spcPts val="0"/>
                        </a:spcAft>
                        <a:buNone/>
                      </a:pPr>
                      <a:r>
                        <a:rPr lang="en-GB">
                          <a:solidFill>
                            <a:schemeClr val="dk1"/>
                          </a:solidFill>
                          <a:highlight>
                            <a:srgbClr val="000000"/>
                          </a:highlight>
                        </a:rPr>
                        <a:t>Searching the app’s name, tap “Install” and open the app</a:t>
                      </a:r>
                      <a:endParaRPr>
                        <a:solidFill>
                          <a:schemeClr val="dk1"/>
                        </a:solidFill>
                        <a:highlight>
                          <a:srgbClr val="000000"/>
                        </a:highlight>
                      </a:endParaRPr>
                    </a:p>
                  </a:txBody>
                  <a:tcPr marT="91425" marB="91425" marR="91425" marL="91425"/>
                </a:tc>
              </a:tr>
              <a:tr h="479250">
                <a:tc>
                  <a:txBody>
                    <a:bodyPr/>
                    <a:lstStyle/>
                    <a:p>
                      <a:pPr indent="0" lvl="0" marL="0" rtl="0" algn="l">
                        <a:spcBef>
                          <a:spcPts val="0"/>
                        </a:spcBef>
                        <a:spcAft>
                          <a:spcPts val="0"/>
                        </a:spcAft>
                        <a:buNone/>
                      </a:pPr>
                      <a:r>
                        <a:rPr lang="en-GB">
                          <a:solidFill>
                            <a:schemeClr val="dk1"/>
                          </a:solidFill>
                          <a:highlight>
                            <a:srgbClr val="000000"/>
                          </a:highlight>
                        </a:rPr>
                        <a:t>Compatibility</a:t>
                      </a:r>
                      <a:endParaRPr>
                        <a:solidFill>
                          <a:schemeClr val="dk1"/>
                        </a:solidFill>
                        <a:highlight>
                          <a:srgbClr val="000000"/>
                        </a:highlight>
                      </a:endParaRPr>
                    </a:p>
                  </a:txBody>
                  <a:tcPr marT="91425" marB="91425" marR="91425" marL="91425"/>
                </a:tc>
                <a:tc>
                  <a:txBody>
                    <a:bodyPr/>
                    <a:lstStyle/>
                    <a:p>
                      <a:pPr indent="0" lvl="0" marL="0" rtl="0" algn="l">
                        <a:spcBef>
                          <a:spcPts val="0"/>
                        </a:spcBef>
                        <a:spcAft>
                          <a:spcPts val="0"/>
                        </a:spcAft>
                        <a:buNone/>
                      </a:pPr>
                      <a:r>
                        <a:rPr lang="en-GB">
                          <a:solidFill>
                            <a:schemeClr val="dk1"/>
                          </a:solidFill>
                          <a:highlight>
                            <a:srgbClr val="000000"/>
                          </a:highlight>
                        </a:rPr>
                        <a:t>Knowing your device meets the requirement before downloading the app</a:t>
                      </a:r>
                      <a:endParaRPr>
                        <a:solidFill>
                          <a:schemeClr val="dk1"/>
                        </a:solidFill>
                        <a:highlight>
                          <a:srgbClr val="000000"/>
                        </a:highlight>
                      </a:endParaRPr>
                    </a:p>
                  </a:txBody>
                  <a:tcPr marT="91425" marB="91425" marR="91425" marL="91425"/>
                </a:tc>
              </a:tr>
              <a:tr h="479250">
                <a:tc>
                  <a:txBody>
                    <a:bodyPr/>
                    <a:lstStyle/>
                    <a:p>
                      <a:pPr indent="0" lvl="0" marL="0" rtl="0" algn="l">
                        <a:spcBef>
                          <a:spcPts val="0"/>
                        </a:spcBef>
                        <a:spcAft>
                          <a:spcPts val="0"/>
                        </a:spcAft>
                        <a:buNone/>
                      </a:pPr>
                      <a:r>
                        <a:rPr lang="en-GB">
                          <a:solidFill>
                            <a:schemeClr val="dk1"/>
                          </a:solidFill>
                          <a:highlight>
                            <a:srgbClr val="000000"/>
                          </a:highlight>
                        </a:rPr>
                        <a:t>Usability</a:t>
                      </a:r>
                      <a:endParaRPr>
                        <a:solidFill>
                          <a:schemeClr val="dk1"/>
                        </a:solidFill>
                        <a:highlight>
                          <a:srgbClr val="000000"/>
                        </a:highlight>
                      </a:endParaRPr>
                    </a:p>
                  </a:txBody>
                  <a:tcPr marT="91425" marB="91425" marR="91425" marL="91425"/>
                </a:tc>
                <a:tc>
                  <a:txBody>
                    <a:bodyPr/>
                    <a:lstStyle/>
                    <a:p>
                      <a:pPr indent="0" lvl="0" marL="0" rtl="0" algn="l">
                        <a:spcBef>
                          <a:spcPts val="0"/>
                        </a:spcBef>
                        <a:spcAft>
                          <a:spcPts val="0"/>
                        </a:spcAft>
                        <a:buNone/>
                      </a:pPr>
                      <a:r>
                        <a:rPr lang="en-GB">
                          <a:solidFill>
                            <a:schemeClr val="dk1"/>
                          </a:solidFill>
                          <a:highlight>
                            <a:srgbClr val="000000"/>
                          </a:highlight>
                        </a:rPr>
                        <a:t>Translating the text, customizing the features, and giving more accessible options</a:t>
                      </a:r>
                      <a:endParaRPr>
                        <a:solidFill>
                          <a:schemeClr val="dk1"/>
                        </a:solidFill>
                        <a:highlight>
                          <a:srgbClr val="000000"/>
                        </a:highlight>
                      </a:endParaRPr>
                    </a:p>
                  </a:txBody>
                  <a:tcPr marT="91425" marB="91425" marR="91425" marL="91425"/>
                </a:tc>
              </a:tr>
              <a:tr h="479250">
                <a:tc>
                  <a:txBody>
                    <a:bodyPr/>
                    <a:lstStyle/>
                    <a:p>
                      <a:pPr indent="0" lvl="0" marL="0" rtl="0" algn="l">
                        <a:spcBef>
                          <a:spcPts val="0"/>
                        </a:spcBef>
                        <a:spcAft>
                          <a:spcPts val="0"/>
                        </a:spcAft>
                        <a:buNone/>
                      </a:pPr>
                      <a:r>
                        <a:rPr lang="en-GB">
                          <a:solidFill>
                            <a:schemeClr val="dk1"/>
                          </a:solidFill>
                          <a:highlight>
                            <a:srgbClr val="000000"/>
                          </a:highlight>
                        </a:rPr>
                        <a:t>Accessibility</a:t>
                      </a:r>
                      <a:endParaRPr>
                        <a:solidFill>
                          <a:schemeClr val="dk1"/>
                        </a:solidFill>
                        <a:highlight>
                          <a:srgbClr val="000000"/>
                        </a:highlight>
                      </a:endParaRPr>
                    </a:p>
                  </a:txBody>
                  <a:tcPr marT="91425" marB="91425" marR="91425" marL="91425"/>
                </a:tc>
                <a:tc>
                  <a:txBody>
                    <a:bodyPr/>
                    <a:lstStyle/>
                    <a:p>
                      <a:pPr indent="0" lvl="0" marL="0" rtl="0" algn="l">
                        <a:spcBef>
                          <a:spcPts val="0"/>
                        </a:spcBef>
                        <a:spcAft>
                          <a:spcPts val="0"/>
                        </a:spcAft>
                        <a:buNone/>
                      </a:pPr>
                      <a:r>
                        <a:rPr lang="en-GB">
                          <a:solidFill>
                            <a:schemeClr val="dk1"/>
                          </a:solidFill>
                          <a:highlight>
                            <a:srgbClr val="000000"/>
                          </a:highlight>
                        </a:rPr>
                        <a:t>Enhancing the language and grammar skills, and improve </a:t>
                      </a:r>
                      <a:r>
                        <a:rPr lang="en-GB">
                          <a:solidFill>
                            <a:schemeClr val="dk1"/>
                          </a:solidFill>
                          <a:highlight>
                            <a:srgbClr val="000000"/>
                          </a:highlight>
                        </a:rPr>
                        <a:t>independence</a:t>
                      </a:r>
                      <a:r>
                        <a:rPr lang="en-GB">
                          <a:solidFill>
                            <a:schemeClr val="dk1"/>
                          </a:solidFill>
                          <a:highlight>
                            <a:srgbClr val="000000"/>
                          </a:highlight>
                        </a:rPr>
                        <a:t> for users</a:t>
                      </a:r>
                      <a:endParaRPr>
                        <a:solidFill>
                          <a:schemeClr val="dk1"/>
                        </a:solidFill>
                        <a:highlight>
                          <a:srgbClr val="000000"/>
                        </a:highlight>
                      </a:endParaRPr>
                    </a:p>
                  </a:txBody>
                  <a:tcPr marT="91425" marB="91425" marR="91425" marL="91425"/>
                </a:tc>
              </a:tr>
            </a:tbl>
          </a:graphicData>
        </a:graphic>
      </p:graphicFrame>
    </p:spTree>
  </p:cSld>
  <p:clrMapOvr>
    <a:masterClrMapping/>
  </p:clrMapOvr>
  <mc:AlternateContent>
    <mc:Choice Requires="p14">
      <p:transition spd="slow" p14:dur="2300">
        <p14:prism dir="l"/>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36"/>
          <p:cNvSpPr txBox="1"/>
          <p:nvPr/>
        </p:nvSpPr>
        <p:spPr>
          <a:xfrm>
            <a:off x="3137700" y="0"/>
            <a:ext cx="2868600" cy="54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chemeClr val="dk1"/>
                </a:solidFill>
                <a:latin typeface="Roboto"/>
                <a:ea typeface="Roboto"/>
                <a:cs typeface="Roboto"/>
                <a:sym typeface="Roboto"/>
              </a:rPr>
              <a:t>What will be in the project</a:t>
            </a:r>
            <a:endParaRPr sz="1800">
              <a:solidFill>
                <a:schemeClr val="dk1"/>
              </a:solidFill>
              <a:latin typeface="Roboto"/>
              <a:ea typeface="Roboto"/>
              <a:cs typeface="Roboto"/>
              <a:sym typeface="Roboto"/>
            </a:endParaRPr>
          </a:p>
        </p:txBody>
      </p:sp>
      <p:sp>
        <p:nvSpPr>
          <p:cNvPr id="270" name="Google Shape;270;p36"/>
          <p:cNvSpPr txBox="1"/>
          <p:nvPr/>
        </p:nvSpPr>
        <p:spPr>
          <a:xfrm>
            <a:off x="1" y="549300"/>
            <a:ext cx="7480200" cy="463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800">
                <a:solidFill>
                  <a:schemeClr val="dk1"/>
                </a:solidFill>
                <a:latin typeface="Roboto"/>
                <a:ea typeface="Roboto"/>
                <a:cs typeface="Roboto"/>
                <a:sym typeface="Roboto"/>
              </a:rPr>
              <a:t>There will be plenty of options to help your communication in this app</a:t>
            </a:r>
            <a:endParaRPr sz="1800">
              <a:solidFill>
                <a:schemeClr val="dk1"/>
              </a:solidFill>
              <a:latin typeface="Roboto"/>
              <a:ea typeface="Roboto"/>
              <a:cs typeface="Roboto"/>
              <a:sym typeface="Roboto"/>
            </a:endParaRPr>
          </a:p>
        </p:txBody>
      </p:sp>
      <p:sp>
        <p:nvSpPr>
          <p:cNvPr id="271" name="Google Shape;271;p36"/>
          <p:cNvSpPr txBox="1"/>
          <p:nvPr/>
        </p:nvSpPr>
        <p:spPr>
          <a:xfrm>
            <a:off x="-5" y="1013089"/>
            <a:ext cx="7142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800">
                <a:solidFill>
                  <a:schemeClr val="dk1"/>
                </a:solidFill>
                <a:latin typeface="Roboto"/>
                <a:ea typeface="Roboto"/>
                <a:cs typeface="Roboto"/>
                <a:sym typeface="Roboto"/>
              </a:rPr>
              <a:t>There will be many useful prompts, given the certain circumstances </a:t>
            </a:r>
            <a:endParaRPr sz="1800">
              <a:solidFill>
                <a:schemeClr val="dk1"/>
              </a:solidFill>
              <a:latin typeface="Roboto"/>
              <a:ea typeface="Roboto"/>
              <a:cs typeface="Roboto"/>
              <a:sym typeface="Roboto"/>
            </a:endParaRPr>
          </a:p>
        </p:txBody>
      </p:sp>
      <p:sp>
        <p:nvSpPr>
          <p:cNvPr id="272" name="Google Shape;272;p36"/>
          <p:cNvSpPr txBox="1"/>
          <p:nvPr/>
        </p:nvSpPr>
        <p:spPr>
          <a:xfrm>
            <a:off x="-3" y="1476900"/>
            <a:ext cx="3232800" cy="463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800">
                <a:solidFill>
                  <a:schemeClr val="dk1"/>
                </a:solidFill>
                <a:latin typeface="Roboto"/>
                <a:ea typeface="Roboto"/>
                <a:cs typeface="Roboto"/>
                <a:sym typeface="Roboto"/>
              </a:rPr>
              <a:t>This app can be used offline </a:t>
            </a:r>
            <a:endParaRPr sz="1800">
              <a:solidFill>
                <a:schemeClr val="dk1"/>
              </a:solidFill>
              <a:latin typeface="Roboto"/>
              <a:ea typeface="Roboto"/>
              <a:cs typeface="Roboto"/>
              <a:sym typeface="Roboto"/>
            </a:endParaRPr>
          </a:p>
        </p:txBody>
      </p:sp>
      <p:pic>
        <p:nvPicPr>
          <p:cNvPr id="273" name="Google Shape;273;p36"/>
          <p:cNvPicPr preferRelativeResize="0"/>
          <p:nvPr/>
        </p:nvPicPr>
        <p:blipFill>
          <a:blip r:embed="rId3">
            <a:alphaModFix/>
          </a:blip>
          <a:stretch>
            <a:fillRect/>
          </a:stretch>
        </p:blipFill>
        <p:spPr>
          <a:xfrm>
            <a:off x="6006300" y="1476900"/>
            <a:ext cx="2952750" cy="1543050"/>
          </a:xfrm>
          <a:prstGeom prst="rect">
            <a:avLst/>
          </a:prstGeom>
          <a:noFill/>
          <a:ln>
            <a:noFill/>
          </a:ln>
        </p:spPr>
      </p:pic>
      <p:pic>
        <p:nvPicPr>
          <p:cNvPr id="274" name="Google Shape;274;p36"/>
          <p:cNvPicPr preferRelativeResize="0"/>
          <p:nvPr/>
        </p:nvPicPr>
        <p:blipFill>
          <a:blip r:embed="rId4">
            <a:alphaModFix/>
          </a:blip>
          <a:stretch>
            <a:fillRect/>
          </a:stretch>
        </p:blipFill>
        <p:spPr>
          <a:xfrm>
            <a:off x="2490350" y="2404500"/>
            <a:ext cx="2821164" cy="1543050"/>
          </a:xfrm>
          <a:prstGeom prst="rect">
            <a:avLst/>
          </a:prstGeom>
          <a:noFill/>
          <a:ln>
            <a:noFill/>
          </a:ln>
        </p:spPr>
      </p:pic>
      <p:pic>
        <p:nvPicPr>
          <p:cNvPr id="275" name="Google Shape;275;p36"/>
          <p:cNvPicPr preferRelativeResize="0"/>
          <p:nvPr/>
        </p:nvPicPr>
        <p:blipFill>
          <a:blip r:embed="rId5">
            <a:alphaModFix/>
          </a:blip>
          <a:stretch>
            <a:fillRect/>
          </a:stretch>
        </p:blipFill>
        <p:spPr>
          <a:xfrm>
            <a:off x="5463914" y="3172350"/>
            <a:ext cx="3233334" cy="18187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37"/>
          <p:cNvSpPr txBox="1"/>
          <p:nvPr/>
        </p:nvSpPr>
        <p:spPr>
          <a:xfrm>
            <a:off x="2865300" y="0"/>
            <a:ext cx="3413400" cy="47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chemeClr val="dk1"/>
                </a:solidFill>
                <a:latin typeface="Roboto"/>
                <a:ea typeface="Roboto"/>
                <a:cs typeface="Roboto"/>
                <a:sym typeface="Roboto"/>
              </a:rPr>
              <a:t>What will not be in the project:</a:t>
            </a:r>
            <a:endParaRPr sz="1800">
              <a:solidFill>
                <a:schemeClr val="dk1"/>
              </a:solidFill>
              <a:latin typeface="Roboto"/>
              <a:ea typeface="Roboto"/>
              <a:cs typeface="Roboto"/>
              <a:sym typeface="Roboto"/>
            </a:endParaRPr>
          </a:p>
        </p:txBody>
      </p:sp>
      <p:sp>
        <p:nvSpPr>
          <p:cNvPr id="281" name="Google Shape;281;p37"/>
          <p:cNvSpPr txBox="1"/>
          <p:nvPr/>
        </p:nvSpPr>
        <p:spPr>
          <a:xfrm>
            <a:off x="0" y="479400"/>
            <a:ext cx="9144000" cy="466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chemeClr val="dk1"/>
                </a:solidFill>
                <a:latin typeface="Roboto"/>
                <a:ea typeface="Roboto"/>
                <a:cs typeface="Roboto"/>
                <a:sym typeface="Roboto"/>
              </a:rPr>
              <a:t>There will be no prices nor subscriptions in our app</a:t>
            </a:r>
            <a:endParaRPr sz="1800">
              <a:solidFill>
                <a:schemeClr val="dk1"/>
              </a:solidFill>
              <a:latin typeface="Roboto"/>
              <a:ea typeface="Roboto"/>
              <a:cs typeface="Roboto"/>
              <a:sym typeface="Roboto"/>
            </a:endParaRPr>
          </a:p>
          <a:p>
            <a:pPr indent="0" lvl="0" marL="0" rtl="0" algn="l">
              <a:spcBef>
                <a:spcPts val="0"/>
              </a:spcBef>
              <a:spcAft>
                <a:spcPts val="0"/>
              </a:spcAft>
              <a:buNone/>
            </a:pPr>
            <a:r>
              <a:t/>
            </a:r>
            <a:endParaRPr sz="1800">
              <a:solidFill>
                <a:schemeClr val="dk1"/>
              </a:solidFill>
              <a:latin typeface="Roboto"/>
              <a:ea typeface="Roboto"/>
              <a:cs typeface="Roboto"/>
              <a:sym typeface="Roboto"/>
            </a:endParaRPr>
          </a:p>
          <a:p>
            <a:pPr indent="0" lvl="0" marL="0" rtl="0" algn="l">
              <a:spcBef>
                <a:spcPts val="0"/>
              </a:spcBef>
              <a:spcAft>
                <a:spcPts val="0"/>
              </a:spcAft>
              <a:buNone/>
            </a:pPr>
            <a:r>
              <a:rPr lang="en-GB" sz="1800">
                <a:solidFill>
                  <a:schemeClr val="dk1"/>
                </a:solidFill>
                <a:latin typeface="Roboto"/>
                <a:ea typeface="Roboto"/>
                <a:cs typeface="Roboto"/>
                <a:sym typeface="Roboto"/>
              </a:rPr>
              <a:t>It won’t ignore people’s diversity</a:t>
            </a:r>
            <a:endParaRPr sz="1800">
              <a:solidFill>
                <a:schemeClr val="dk1"/>
              </a:solidFill>
              <a:latin typeface="Roboto"/>
              <a:ea typeface="Roboto"/>
              <a:cs typeface="Roboto"/>
              <a:sym typeface="Roboto"/>
            </a:endParaRPr>
          </a:p>
          <a:p>
            <a:pPr indent="0" lvl="0" marL="0" rtl="0" algn="l">
              <a:spcBef>
                <a:spcPts val="0"/>
              </a:spcBef>
              <a:spcAft>
                <a:spcPts val="0"/>
              </a:spcAft>
              <a:buNone/>
            </a:pPr>
            <a:r>
              <a:t/>
            </a:r>
            <a:endParaRPr sz="1800">
              <a:solidFill>
                <a:schemeClr val="dk1"/>
              </a:solidFill>
              <a:latin typeface="Roboto"/>
              <a:ea typeface="Roboto"/>
              <a:cs typeface="Roboto"/>
              <a:sym typeface="Roboto"/>
            </a:endParaRPr>
          </a:p>
          <a:p>
            <a:pPr indent="0" lvl="0" marL="0" rtl="0" algn="l">
              <a:spcBef>
                <a:spcPts val="0"/>
              </a:spcBef>
              <a:spcAft>
                <a:spcPts val="0"/>
              </a:spcAft>
              <a:buNone/>
            </a:pPr>
            <a:r>
              <a:rPr lang="en-GB" sz="1800">
                <a:solidFill>
                  <a:schemeClr val="dk1"/>
                </a:solidFill>
                <a:latin typeface="Roboto"/>
                <a:ea typeface="Roboto"/>
                <a:cs typeface="Roboto"/>
                <a:sym typeface="Roboto"/>
              </a:rPr>
              <a:t>It won’t share medical information to others without permission</a:t>
            </a:r>
            <a:endParaRPr sz="1800">
              <a:solidFill>
                <a:schemeClr val="dk1"/>
              </a:solidFill>
              <a:latin typeface="Roboto"/>
              <a:ea typeface="Roboto"/>
              <a:cs typeface="Roboto"/>
              <a:sym typeface="Roboto"/>
            </a:endParaRPr>
          </a:p>
        </p:txBody>
      </p:sp>
      <p:pic>
        <p:nvPicPr>
          <p:cNvPr id="282" name="Google Shape;282;p37"/>
          <p:cNvPicPr preferRelativeResize="0"/>
          <p:nvPr/>
        </p:nvPicPr>
        <p:blipFill>
          <a:blip r:embed="rId3">
            <a:alphaModFix/>
          </a:blip>
          <a:stretch>
            <a:fillRect/>
          </a:stretch>
        </p:blipFill>
        <p:spPr>
          <a:xfrm>
            <a:off x="2268250" y="2010650"/>
            <a:ext cx="3050601" cy="2321450"/>
          </a:xfrm>
          <a:prstGeom prst="rect">
            <a:avLst/>
          </a:prstGeom>
          <a:noFill/>
          <a:ln>
            <a:noFill/>
          </a:ln>
        </p:spPr>
      </p:pic>
      <p:pic>
        <p:nvPicPr>
          <p:cNvPr id="283" name="Google Shape;283;p37"/>
          <p:cNvPicPr preferRelativeResize="0"/>
          <p:nvPr/>
        </p:nvPicPr>
        <p:blipFill>
          <a:blip r:embed="rId4">
            <a:alphaModFix/>
          </a:blip>
          <a:stretch>
            <a:fillRect/>
          </a:stretch>
        </p:blipFill>
        <p:spPr>
          <a:xfrm>
            <a:off x="4317450" y="2260950"/>
            <a:ext cx="3179600" cy="2321451"/>
          </a:xfrm>
          <a:prstGeom prst="rect">
            <a:avLst/>
          </a:prstGeom>
          <a:noFill/>
          <a:ln>
            <a:noFill/>
          </a:ln>
        </p:spPr>
      </p:pic>
      <p:pic>
        <p:nvPicPr>
          <p:cNvPr id="284" name="Google Shape;284;p37"/>
          <p:cNvPicPr preferRelativeResize="0"/>
          <p:nvPr/>
        </p:nvPicPr>
        <p:blipFill>
          <a:blip r:embed="rId5">
            <a:alphaModFix/>
          </a:blip>
          <a:stretch>
            <a:fillRect/>
          </a:stretch>
        </p:blipFill>
        <p:spPr>
          <a:xfrm>
            <a:off x="299175" y="2260950"/>
            <a:ext cx="881475" cy="8814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38"/>
          <p:cNvSpPr txBox="1"/>
          <p:nvPr>
            <p:ph idx="1" type="body"/>
          </p:nvPr>
        </p:nvSpPr>
        <p:spPr>
          <a:xfrm>
            <a:off x="3469525" y="0"/>
            <a:ext cx="2360700" cy="59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sz="3000"/>
              <a:t>Conclusion:</a:t>
            </a:r>
            <a:endParaRPr sz="3000"/>
          </a:p>
        </p:txBody>
      </p:sp>
      <p:sp>
        <p:nvSpPr>
          <p:cNvPr id="290" name="Google Shape;290;p38"/>
          <p:cNvSpPr txBox="1"/>
          <p:nvPr/>
        </p:nvSpPr>
        <p:spPr>
          <a:xfrm>
            <a:off x="0" y="664625"/>
            <a:ext cx="9144000" cy="129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chemeClr val="dk1"/>
                </a:solidFill>
                <a:latin typeface="Roboto"/>
                <a:ea typeface="Roboto"/>
                <a:cs typeface="Roboto"/>
                <a:sym typeface="Roboto"/>
              </a:rPr>
              <a:t>In conclusion, mindspeak is an app that is designed to help young people to grow their communication skills, as being a good communicator in this day and age will make you stand out, there is a lot of demand but not a lot of </a:t>
            </a:r>
            <a:r>
              <a:rPr lang="en-GB" sz="1800">
                <a:solidFill>
                  <a:schemeClr val="dk1"/>
                </a:solidFill>
                <a:latin typeface="Roboto"/>
                <a:ea typeface="Roboto"/>
                <a:cs typeface="Roboto"/>
                <a:sym typeface="Roboto"/>
              </a:rPr>
              <a:t>supply</a:t>
            </a:r>
            <a:r>
              <a:rPr lang="en-GB" sz="1800">
                <a:solidFill>
                  <a:schemeClr val="dk1"/>
                </a:solidFill>
                <a:latin typeface="Roboto"/>
                <a:ea typeface="Roboto"/>
                <a:cs typeface="Roboto"/>
                <a:sym typeface="Roboto"/>
              </a:rPr>
              <a:t> of this. MindSpeak will help you guys to take your communication skills to the next level.</a:t>
            </a:r>
            <a:endParaRPr sz="1800">
              <a:solidFill>
                <a:schemeClr val="dk1"/>
              </a:solidFill>
              <a:latin typeface="Roboto"/>
              <a:ea typeface="Roboto"/>
              <a:cs typeface="Roboto"/>
              <a:sym typeface="Roboto"/>
            </a:endParaRPr>
          </a:p>
        </p:txBody>
      </p:sp>
      <p:pic>
        <p:nvPicPr>
          <p:cNvPr id="291" name="Google Shape;291;p38"/>
          <p:cNvPicPr preferRelativeResize="0"/>
          <p:nvPr/>
        </p:nvPicPr>
        <p:blipFill>
          <a:blip r:embed="rId3">
            <a:alphaModFix/>
          </a:blip>
          <a:stretch>
            <a:fillRect/>
          </a:stretch>
        </p:blipFill>
        <p:spPr>
          <a:xfrm>
            <a:off x="152400" y="2107025"/>
            <a:ext cx="2884075" cy="2884075"/>
          </a:xfrm>
          <a:prstGeom prst="rect">
            <a:avLst/>
          </a:prstGeom>
          <a:noFill/>
          <a:ln>
            <a:noFill/>
          </a:ln>
        </p:spPr>
      </p:pic>
      <p:pic>
        <p:nvPicPr>
          <p:cNvPr id="292" name="Google Shape;292;p38"/>
          <p:cNvPicPr preferRelativeResize="0"/>
          <p:nvPr/>
        </p:nvPicPr>
        <p:blipFill>
          <a:blip r:embed="rId4">
            <a:alphaModFix/>
          </a:blip>
          <a:stretch>
            <a:fillRect/>
          </a:stretch>
        </p:blipFill>
        <p:spPr>
          <a:xfrm>
            <a:off x="6146375" y="2001825"/>
            <a:ext cx="2884076" cy="2884076"/>
          </a:xfrm>
          <a:prstGeom prst="rect">
            <a:avLst/>
          </a:prstGeom>
          <a:noFill/>
          <a:ln>
            <a:noFill/>
          </a:ln>
        </p:spPr>
      </p:pic>
      <p:pic>
        <p:nvPicPr>
          <p:cNvPr id="293" name="Google Shape;293;p38"/>
          <p:cNvPicPr preferRelativeResize="0"/>
          <p:nvPr/>
        </p:nvPicPr>
        <p:blipFill>
          <a:blip r:embed="rId5">
            <a:alphaModFix/>
          </a:blip>
          <a:stretch>
            <a:fillRect/>
          </a:stretch>
        </p:blipFill>
        <p:spPr>
          <a:xfrm>
            <a:off x="3247325" y="3109475"/>
            <a:ext cx="2805100" cy="1776426"/>
          </a:xfrm>
          <a:prstGeom prst="rect">
            <a:avLst/>
          </a:prstGeom>
          <a:noFill/>
          <a:ln>
            <a:noFill/>
          </a:ln>
        </p:spPr>
      </p:pic>
    </p:spTree>
  </p:cSld>
  <p:clrMapOvr>
    <a:masterClrMapping/>
  </p:clrMapOvr>
  <mc:AlternateContent>
    <mc:Choice Requires="p14">
      <p:transition spd="slow" p14:dur="1300">
        <p14:gallery dir="l"/>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97" name="Shape 297"/>
        <p:cNvGrpSpPr/>
        <p:nvPr/>
      </p:nvGrpSpPr>
      <p:grpSpPr>
        <a:xfrm>
          <a:off x="0" y="0"/>
          <a:ext cx="0" cy="0"/>
          <a:chOff x="0" y="0"/>
          <a:chExt cx="0" cy="0"/>
        </a:xfrm>
      </p:grpSpPr>
      <p:sp>
        <p:nvSpPr>
          <p:cNvPr id="298" name="Google Shape;298;p39"/>
          <p:cNvSpPr txBox="1"/>
          <p:nvPr>
            <p:ph idx="1" type="body"/>
          </p:nvPr>
        </p:nvSpPr>
        <p:spPr>
          <a:xfrm>
            <a:off x="3516600" y="0"/>
            <a:ext cx="2110800" cy="527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sz="3000"/>
              <a:t>Resources:</a:t>
            </a:r>
            <a:endParaRPr sz="3000"/>
          </a:p>
        </p:txBody>
      </p:sp>
      <p:sp>
        <p:nvSpPr>
          <p:cNvPr id="299" name="Google Shape;299;p39"/>
          <p:cNvSpPr txBox="1"/>
          <p:nvPr/>
        </p:nvSpPr>
        <p:spPr>
          <a:xfrm>
            <a:off x="0" y="397500"/>
            <a:ext cx="9144000" cy="4746000"/>
          </a:xfrm>
          <a:prstGeom prst="rect">
            <a:avLst/>
          </a:prstGeom>
          <a:noFill/>
          <a:ln>
            <a:noFill/>
          </a:ln>
        </p:spPr>
        <p:txBody>
          <a:bodyPr anchorCtr="0" anchor="t" bIns="91425" lIns="91425" spcFirstLastPara="1" rIns="91425" wrap="square" tIns="91425">
            <a:noAutofit/>
          </a:bodyPr>
          <a:lstStyle/>
          <a:p>
            <a:pPr indent="-285750" lvl="0" marL="457200" rtl="0" algn="l">
              <a:lnSpc>
                <a:spcPct val="115000"/>
              </a:lnSpc>
              <a:spcBef>
                <a:spcPts val="1200"/>
              </a:spcBef>
              <a:spcAft>
                <a:spcPts val="0"/>
              </a:spcAft>
              <a:buClr>
                <a:schemeClr val="dk1"/>
              </a:buClr>
              <a:buSzPts val="900"/>
              <a:buChar char="●"/>
            </a:pPr>
            <a:r>
              <a:rPr lang="en-GB" sz="900">
                <a:solidFill>
                  <a:schemeClr val="dk1"/>
                </a:solidFill>
                <a:highlight>
                  <a:srgbClr val="000000"/>
                </a:highlight>
              </a:rPr>
              <a:t>[Materials, software, hardware]</a:t>
            </a:r>
            <a:endParaRPr sz="900">
              <a:solidFill>
                <a:schemeClr val="dk1"/>
              </a:solidFill>
              <a:highlight>
                <a:srgbClr val="000000"/>
              </a:highlight>
            </a:endParaRPr>
          </a:p>
          <a:p>
            <a:pPr indent="-285750" lvl="0" marL="457200" rtl="0" algn="l">
              <a:lnSpc>
                <a:spcPct val="115000"/>
              </a:lnSpc>
              <a:spcBef>
                <a:spcPts val="1200"/>
              </a:spcBef>
              <a:spcAft>
                <a:spcPts val="0"/>
              </a:spcAft>
              <a:buClr>
                <a:schemeClr val="dk1"/>
              </a:buClr>
              <a:buSzPts val="900"/>
              <a:buChar char="●"/>
            </a:pPr>
            <a:r>
              <a:rPr lang="en-GB" sz="900" u="sng">
                <a:solidFill>
                  <a:schemeClr val="dk1"/>
                </a:solidFill>
                <a:highlight>
                  <a:srgbClr val="000000"/>
                </a:highlight>
              </a:rPr>
              <a:t>Hardware</a:t>
            </a:r>
            <a:r>
              <a:rPr lang="en-GB" sz="900">
                <a:solidFill>
                  <a:schemeClr val="dk1"/>
                </a:solidFill>
                <a:highlight>
                  <a:srgbClr val="000000"/>
                </a:highlight>
              </a:rPr>
              <a:t>:</a:t>
            </a:r>
            <a:endParaRPr sz="900">
              <a:solidFill>
                <a:schemeClr val="dk1"/>
              </a:solidFill>
              <a:highlight>
                <a:srgbClr val="000000"/>
              </a:highlight>
            </a:endParaRPr>
          </a:p>
          <a:p>
            <a:pPr indent="-285750" lvl="0" marL="457200" rtl="0" algn="l">
              <a:lnSpc>
                <a:spcPct val="115000"/>
              </a:lnSpc>
              <a:spcBef>
                <a:spcPts val="1200"/>
              </a:spcBef>
              <a:spcAft>
                <a:spcPts val="0"/>
              </a:spcAft>
              <a:buClr>
                <a:schemeClr val="dk1"/>
              </a:buClr>
              <a:buSzPts val="900"/>
              <a:buChar char="●"/>
            </a:pPr>
            <a:r>
              <a:rPr lang="en-GB" sz="900" u="sng">
                <a:solidFill>
                  <a:schemeClr val="dk1"/>
                </a:solidFill>
                <a:highlight>
                  <a:srgbClr val="000000"/>
                </a:highlight>
              </a:rPr>
              <a:t>Devices (laptop, phone, iPad)</a:t>
            </a:r>
            <a:endParaRPr sz="900" u="sng">
              <a:solidFill>
                <a:schemeClr val="dk1"/>
              </a:solidFill>
              <a:highlight>
                <a:srgbClr val="000000"/>
              </a:highlight>
            </a:endParaRPr>
          </a:p>
          <a:p>
            <a:pPr indent="-285750" lvl="0" marL="457200" rtl="0" algn="l">
              <a:lnSpc>
                <a:spcPct val="115000"/>
              </a:lnSpc>
              <a:spcBef>
                <a:spcPts val="1200"/>
              </a:spcBef>
              <a:spcAft>
                <a:spcPts val="0"/>
              </a:spcAft>
              <a:buClr>
                <a:schemeClr val="dk1"/>
              </a:buClr>
              <a:buSzPts val="900"/>
              <a:buChar char="●"/>
            </a:pPr>
            <a:r>
              <a:rPr lang="en-GB" sz="900" u="sng">
                <a:solidFill>
                  <a:schemeClr val="dk1"/>
                </a:solidFill>
                <a:highlight>
                  <a:srgbClr val="000000"/>
                </a:highlight>
              </a:rPr>
              <a:t>Google</a:t>
            </a:r>
            <a:endParaRPr sz="900" u="sng">
              <a:solidFill>
                <a:schemeClr val="dk1"/>
              </a:solidFill>
              <a:highlight>
                <a:srgbClr val="000000"/>
              </a:highlight>
            </a:endParaRPr>
          </a:p>
          <a:p>
            <a:pPr indent="-285750" lvl="0" marL="457200" rtl="0" algn="l">
              <a:lnSpc>
                <a:spcPct val="115000"/>
              </a:lnSpc>
              <a:spcBef>
                <a:spcPts val="1200"/>
              </a:spcBef>
              <a:spcAft>
                <a:spcPts val="0"/>
              </a:spcAft>
              <a:buClr>
                <a:schemeClr val="dk1"/>
              </a:buClr>
              <a:buSzPts val="900"/>
              <a:buChar char="●"/>
            </a:pPr>
            <a:r>
              <a:rPr lang="en-GB" sz="900" u="sng">
                <a:solidFill>
                  <a:schemeClr val="dk1"/>
                </a:solidFill>
                <a:highlight>
                  <a:srgbClr val="000000"/>
                </a:highlight>
              </a:rPr>
              <a:t>Microphone </a:t>
            </a:r>
            <a:endParaRPr sz="900" u="sng">
              <a:solidFill>
                <a:schemeClr val="dk1"/>
              </a:solidFill>
              <a:highlight>
                <a:srgbClr val="000000"/>
              </a:highlight>
            </a:endParaRPr>
          </a:p>
          <a:p>
            <a:pPr indent="-285750" lvl="0" marL="457200" rtl="0" algn="l">
              <a:lnSpc>
                <a:spcPct val="115000"/>
              </a:lnSpc>
              <a:spcBef>
                <a:spcPts val="1200"/>
              </a:spcBef>
              <a:spcAft>
                <a:spcPts val="0"/>
              </a:spcAft>
              <a:buClr>
                <a:schemeClr val="dk1"/>
              </a:buClr>
              <a:buSzPts val="900"/>
              <a:buChar char="●"/>
            </a:pPr>
            <a:r>
              <a:rPr lang="en-GB" sz="900" u="sng">
                <a:solidFill>
                  <a:schemeClr val="dk1"/>
                </a:solidFill>
                <a:highlight>
                  <a:srgbClr val="000000"/>
                </a:highlight>
              </a:rPr>
              <a:t>Internet connection </a:t>
            </a:r>
            <a:endParaRPr sz="900" u="sng">
              <a:solidFill>
                <a:schemeClr val="dk1"/>
              </a:solidFill>
              <a:highlight>
                <a:srgbClr val="000000"/>
              </a:highlight>
            </a:endParaRPr>
          </a:p>
          <a:p>
            <a:pPr indent="-285750" lvl="0" marL="457200" rtl="0" algn="l">
              <a:lnSpc>
                <a:spcPct val="115000"/>
              </a:lnSpc>
              <a:spcBef>
                <a:spcPts val="1200"/>
              </a:spcBef>
              <a:spcAft>
                <a:spcPts val="0"/>
              </a:spcAft>
              <a:buClr>
                <a:schemeClr val="dk1"/>
              </a:buClr>
              <a:buSzPts val="900"/>
              <a:buChar char="●"/>
            </a:pPr>
            <a:r>
              <a:rPr lang="en-GB" sz="900" u="sng">
                <a:solidFill>
                  <a:schemeClr val="dk1"/>
                </a:solidFill>
                <a:highlight>
                  <a:srgbClr val="000000"/>
                </a:highlight>
              </a:rPr>
              <a:t>Software </a:t>
            </a:r>
            <a:endParaRPr sz="900">
              <a:solidFill>
                <a:schemeClr val="dk1"/>
              </a:solidFill>
              <a:highlight>
                <a:srgbClr val="000000"/>
              </a:highlight>
            </a:endParaRPr>
          </a:p>
          <a:p>
            <a:pPr indent="-285750" lvl="0" marL="457200" rtl="0" algn="l">
              <a:lnSpc>
                <a:spcPct val="115000"/>
              </a:lnSpc>
              <a:spcBef>
                <a:spcPts val="1200"/>
              </a:spcBef>
              <a:spcAft>
                <a:spcPts val="0"/>
              </a:spcAft>
              <a:buClr>
                <a:schemeClr val="dk1"/>
              </a:buClr>
              <a:buSzPts val="900"/>
              <a:buChar char="●"/>
            </a:pPr>
            <a:r>
              <a:rPr lang="en-GB" sz="900" u="sng">
                <a:solidFill>
                  <a:schemeClr val="dk1"/>
                </a:solidFill>
                <a:highlight>
                  <a:srgbClr val="000000"/>
                </a:highlight>
              </a:rPr>
              <a:t>ChatGPT</a:t>
            </a:r>
            <a:endParaRPr sz="900" u="sng">
              <a:solidFill>
                <a:schemeClr val="dk1"/>
              </a:solidFill>
              <a:highlight>
                <a:srgbClr val="000000"/>
              </a:highlight>
            </a:endParaRPr>
          </a:p>
          <a:p>
            <a:pPr indent="-285750" lvl="0" marL="457200" rtl="0" algn="l">
              <a:lnSpc>
                <a:spcPct val="115000"/>
              </a:lnSpc>
              <a:spcBef>
                <a:spcPts val="1200"/>
              </a:spcBef>
              <a:spcAft>
                <a:spcPts val="0"/>
              </a:spcAft>
              <a:buClr>
                <a:schemeClr val="dk1"/>
              </a:buClr>
              <a:buSzPts val="900"/>
              <a:buChar char="●"/>
            </a:pPr>
            <a:r>
              <a:rPr lang="en-GB" sz="900" u="sng">
                <a:solidFill>
                  <a:schemeClr val="dk1"/>
                </a:solidFill>
                <a:highlight>
                  <a:srgbClr val="000000"/>
                </a:highlight>
              </a:rPr>
              <a:t>Youtube</a:t>
            </a:r>
            <a:endParaRPr sz="900" u="sng">
              <a:solidFill>
                <a:schemeClr val="dk1"/>
              </a:solidFill>
              <a:highlight>
                <a:srgbClr val="000000"/>
              </a:highlight>
            </a:endParaRPr>
          </a:p>
          <a:p>
            <a:pPr indent="-285750" lvl="0" marL="457200" rtl="0" algn="l">
              <a:lnSpc>
                <a:spcPct val="115000"/>
              </a:lnSpc>
              <a:spcBef>
                <a:spcPts val="1200"/>
              </a:spcBef>
              <a:spcAft>
                <a:spcPts val="0"/>
              </a:spcAft>
              <a:buClr>
                <a:schemeClr val="dk1"/>
              </a:buClr>
              <a:buSzPts val="900"/>
              <a:buChar char="●"/>
            </a:pPr>
            <a:r>
              <a:rPr lang="en-GB" sz="900" u="sng">
                <a:solidFill>
                  <a:schemeClr val="dk1"/>
                </a:solidFill>
                <a:highlight>
                  <a:srgbClr val="000000"/>
                </a:highlight>
              </a:rPr>
              <a:t>Materials</a:t>
            </a:r>
            <a:endParaRPr sz="900" u="sng">
              <a:solidFill>
                <a:schemeClr val="dk1"/>
              </a:solidFill>
              <a:highlight>
                <a:srgbClr val="000000"/>
              </a:highlight>
            </a:endParaRPr>
          </a:p>
          <a:p>
            <a:pPr indent="-285750" lvl="0" marL="457200" rtl="0" algn="l">
              <a:lnSpc>
                <a:spcPct val="115000"/>
              </a:lnSpc>
              <a:spcBef>
                <a:spcPts val="1200"/>
              </a:spcBef>
              <a:spcAft>
                <a:spcPts val="0"/>
              </a:spcAft>
              <a:buClr>
                <a:schemeClr val="dk1"/>
              </a:buClr>
              <a:buSzPts val="900"/>
              <a:buChar char="●"/>
            </a:pPr>
            <a:r>
              <a:rPr lang="en-GB" sz="900" u="sng">
                <a:solidFill>
                  <a:schemeClr val="dk1"/>
                </a:solidFill>
                <a:highlight>
                  <a:srgbClr val="000000"/>
                </a:highlight>
                <a:hlinkClick r:id="rId4">
                  <a:extLst>
                    <a:ext uri="{A12FA001-AC4F-418D-AE19-62706E023703}">
                      <ahyp:hlinkClr val="tx"/>
                    </a:ext>
                  </a:extLst>
                </a:hlinkClick>
              </a:rPr>
              <a:t>https://www.smilingmind.com.au/smiling-mind-app</a:t>
            </a:r>
            <a:endParaRPr sz="900">
              <a:solidFill>
                <a:schemeClr val="dk1"/>
              </a:solidFill>
              <a:highlight>
                <a:srgbClr val="000000"/>
              </a:highlight>
            </a:endParaRPr>
          </a:p>
          <a:p>
            <a:pPr indent="-285750" lvl="0" marL="457200" rtl="0" algn="l">
              <a:lnSpc>
                <a:spcPct val="115000"/>
              </a:lnSpc>
              <a:spcBef>
                <a:spcPts val="1200"/>
              </a:spcBef>
              <a:spcAft>
                <a:spcPts val="0"/>
              </a:spcAft>
              <a:buClr>
                <a:schemeClr val="dk1"/>
              </a:buClr>
              <a:buSzPts val="900"/>
              <a:buChar char="●"/>
            </a:pPr>
            <a:r>
              <a:rPr lang="en-GB" sz="900" u="sng">
                <a:solidFill>
                  <a:schemeClr val="dk1"/>
                </a:solidFill>
                <a:highlight>
                  <a:srgbClr val="000000"/>
                </a:highlight>
                <a:hlinkClick r:id="rId5">
                  <a:extLst>
                    <a:ext uri="{A12FA001-AC4F-418D-AE19-62706E023703}">
                      <ahyp:hlinkClr val="tx"/>
                    </a:ext>
                  </a:extLst>
                </a:hlinkClick>
              </a:rPr>
              <a:t>https://www.headspace.com/content/mindful-activity/commuting/109</a:t>
            </a:r>
            <a:endParaRPr sz="900">
              <a:solidFill>
                <a:schemeClr val="dk1"/>
              </a:solidFill>
              <a:highlight>
                <a:srgbClr val="000000"/>
              </a:highlight>
            </a:endParaRPr>
          </a:p>
          <a:p>
            <a:pPr indent="-285750" lvl="0" marL="457200" rtl="0" algn="l">
              <a:lnSpc>
                <a:spcPct val="115000"/>
              </a:lnSpc>
              <a:spcBef>
                <a:spcPts val="1200"/>
              </a:spcBef>
              <a:spcAft>
                <a:spcPts val="0"/>
              </a:spcAft>
              <a:buClr>
                <a:schemeClr val="dk1"/>
              </a:buClr>
              <a:buSzPts val="900"/>
              <a:buChar char="●"/>
            </a:pPr>
            <a:r>
              <a:rPr lang="en-GB" sz="900" u="sng">
                <a:solidFill>
                  <a:schemeClr val="dk1"/>
                </a:solidFill>
                <a:highlight>
                  <a:srgbClr val="000000"/>
                </a:highlight>
                <a:hlinkClick r:id="rId6">
                  <a:extLst>
                    <a:ext uri="{A12FA001-AC4F-418D-AE19-62706E023703}">
                      <ahyp:hlinkClr val="tx"/>
                    </a:ext>
                  </a:extLst>
                </a:hlinkClick>
              </a:rPr>
              <a:t>https://www.mindful.org/free-mindfulness-apps-worthy-of-your-attention/</a:t>
            </a:r>
            <a:endParaRPr sz="900">
              <a:solidFill>
                <a:schemeClr val="dk1"/>
              </a:solidFill>
              <a:highlight>
                <a:srgbClr val="000000"/>
              </a:highlight>
            </a:endParaRPr>
          </a:p>
          <a:p>
            <a:pPr indent="-285750" lvl="0" marL="457200" rtl="0" algn="l">
              <a:lnSpc>
                <a:spcPct val="115000"/>
              </a:lnSpc>
              <a:spcBef>
                <a:spcPts val="1200"/>
              </a:spcBef>
              <a:spcAft>
                <a:spcPts val="0"/>
              </a:spcAft>
              <a:buClr>
                <a:schemeClr val="dk1"/>
              </a:buClr>
              <a:buSzPts val="900"/>
              <a:buChar char="●"/>
            </a:pPr>
            <a:r>
              <a:rPr lang="en-GB" sz="900" u="sng">
                <a:solidFill>
                  <a:schemeClr val="dk1"/>
                </a:solidFill>
                <a:highlight>
                  <a:srgbClr val="000000"/>
                </a:highlight>
                <a:hlinkClick r:id="rId7">
                  <a:extLst>
                    <a:ext uri="{A12FA001-AC4F-418D-AE19-62706E023703}">
                      <ahyp:hlinkClr val="tx"/>
                    </a:ext>
                  </a:extLst>
                </a:hlinkClick>
              </a:rPr>
              <a:t>https://shoorah.io/mindfulness-on-the-move-how-our-app-fits-into-your-busy-lifestyle/</a:t>
            </a:r>
            <a:endParaRPr sz="900" u="sng">
              <a:solidFill>
                <a:schemeClr val="dk1"/>
              </a:solidFill>
              <a:highlight>
                <a:srgbClr val="000000"/>
              </a:highlight>
            </a:endParaRPr>
          </a:p>
          <a:p>
            <a:pPr indent="-285750" lvl="0" marL="457200" rtl="0" algn="l">
              <a:spcBef>
                <a:spcPts val="1200"/>
              </a:spcBef>
              <a:spcAft>
                <a:spcPts val="0"/>
              </a:spcAft>
              <a:buClr>
                <a:schemeClr val="dk1"/>
              </a:buClr>
              <a:buSzPts val="900"/>
              <a:buChar char="●"/>
            </a:pPr>
            <a:r>
              <a:rPr lang="en-GB" sz="900">
                <a:solidFill>
                  <a:schemeClr val="dk1"/>
                </a:solidFill>
                <a:highlight>
                  <a:srgbClr val="000000"/>
                </a:highlight>
              </a:rPr>
              <a:t>used “Anything” to make the prototype. Its an Ai app builder </a:t>
            </a:r>
            <a:endParaRPr sz="900">
              <a:solidFill>
                <a:schemeClr val="dk1"/>
              </a:solidFill>
              <a:highlight>
                <a:srgbClr val="000000"/>
              </a:highlight>
            </a:endParaRPr>
          </a:p>
          <a:p>
            <a:pPr indent="0" lvl="0" marL="457200" rtl="0" algn="l">
              <a:lnSpc>
                <a:spcPct val="115000"/>
              </a:lnSpc>
              <a:spcBef>
                <a:spcPts val="1200"/>
              </a:spcBef>
              <a:spcAft>
                <a:spcPts val="0"/>
              </a:spcAft>
              <a:buNone/>
            </a:pPr>
            <a:r>
              <a:t/>
            </a:r>
            <a:endParaRPr sz="900" u="sng">
              <a:solidFill>
                <a:schemeClr val="dk1"/>
              </a:solidFill>
              <a:highlight>
                <a:srgbClr val="000000"/>
              </a:highlight>
            </a:endParaRPr>
          </a:p>
          <a:p>
            <a:pPr indent="0" lvl="0" marL="0" rtl="0" algn="l">
              <a:spcBef>
                <a:spcPts val="1200"/>
              </a:spcBef>
              <a:spcAft>
                <a:spcPts val="0"/>
              </a:spcAft>
              <a:buNone/>
            </a:pPr>
            <a:r>
              <a:t/>
            </a:r>
            <a:endParaRPr sz="900">
              <a:solidFill>
                <a:schemeClr val="lt1"/>
              </a:solidFill>
            </a:endParaRPr>
          </a:p>
        </p:txBody>
      </p:sp>
    </p:spTree>
  </p:cSld>
  <p:clrMapOvr>
    <a:masterClrMapping/>
  </p:clrMapOvr>
  <mc:AlternateContent>
    <mc:Choice Requires="p14">
      <p:transition spd="slow" p14:dur="1300">
        <p14:gallery dir="l"/>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40"/>
          <p:cNvSpPr txBox="1"/>
          <p:nvPr>
            <p:ph idx="1" type="body"/>
          </p:nvPr>
        </p:nvSpPr>
        <p:spPr>
          <a:xfrm>
            <a:off x="3352950" y="0"/>
            <a:ext cx="2438100" cy="598800"/>
          </a:xfrm>
          <a:prstGeom prst="rect">
            <a:avLst/>
          </a:prstGeom>
        </p:spPr>
        <p:txBody>
          <a:bodyPr anchorCtr="0" anchor="ctr" bIns="91425" lIns="91425" spcFirstLastPara="1" rIns="91425" wrap="square" tIns="91425">
            <a:normAutofit fontScale="92500"/>
          </a:bodyPr>
          <a:lstStyle/>
          <a:p>
            <a:pPr indent="0" lvl="0" marL="0" rtl="0" algn="l">
              <a:spcBef>
                <a:spcPts val="0"/>
              </a:spcBef>
              <a:spcAft>
                <a:spcPts val="0"/>
              </a:spcAft>
              <a:buNone/>
            </a:pPr>
            <a:r>
              <a:rPr lang="en-GB"/>
              <a:t>Thanks for </a:t>
            </a:r>
            <a:r>
              <a:rPr lang="en-GB"/>
              <a:t>listening</a:t>
            </a:r>
            <a:r>
              <a:rPr lang="en-GB"/>
              <a:t>!</a:t>
            </a:r>
            <a:endParaRPr/>
          </a:p>
        </p:txBody>
      </p:sp>
      <p:sp>
        <p:nvSpPr>
          <p:cNvPr id="305" name="Google Shape;305;p40"/>
          <p:cNvSpPr txBox="1"/>
          <p:nvPr/>
        </p:nvSpPr>
        <p:spPr>
          <a:xfrm>
            <a:off x="0" y="574700"/>
            <a:ext cx="4652400" cy="456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chemeClr val="dk1"/>
                </a:solidFill>
                <a:latin typeface="Roboto"/>
                <a:ea typeface="Roboto"/>
                <a:cs typeface="Roboto"/>
                <a:sym typeface="Roboto"/>
              </a:rPr>
              <a:t>Slides that Micheal/Keshav have presented: </a:t>
            </a:r>
            <a:endParaRPr sz="1800">
              <a:solidFill>
                <a:schemeClr val="dk1"/>
              </a:solidFill>
              <a:latin typeface="Roboto"/>
              <a:ea typeface="Roboto"/>
              <a:cs typeface="Roboto"/>
              <a:sym typeface="Roboto"/>
            </a:endParaRPr>
          </a:p>
          <a:p>
            <a:pPr indent="0" lvl="0" marL="0" rtl="0" algn="l">
              <a:spcBef>
                <a:spcPts val="0"/>
              </a:spcBef>
              <a:spcAft>
                <a:spcPts val="0"/>
              </a:spcAft>
              <a:buNone/>
            </a:pPr>
            <a:r>
              <a:rPr lang="en-GB" sz="1800">
                <a:solidFill>
                  <a:schemeClr val="dk1"/>
                </a:solidFill>
                <a:latin typeface="Roboto"/>
                <a:ea typeface="Roboto"/>
                <a:cs typeface="Roboto"/>
                <a:sym typeface="Roboto"/>
              </a:rPr>
              <a:t>     Micheal</a:t>
            </a:r>
            <a:endParaRPr sz="1800">
              <a:solidFill>
                <a:schemeClr val="dk1"/>
              </a:solidFill>
              <a:latin typeface="Roboto"/>
              <a:ea typeface="Roboto"/>
              <a:cs typeface="Roboto"/>
              <a:sym typeface="Roboto"/>
            </a:endParaRPr>
          </a:p>
          <a:p>
            <a:pPr indent="0" lvl="0" marL="0" rtl="0" algn="l">
              <a:spcBef>
                <a:spcPts val="0"/>
              </a:spcBef>
              <a:spcAft>
                <a:spcPts val="0"/>
              </a:spcAft>
              <a:buNone/>
            </a:pPr>
            <a:r>
              <a:rPr lang="en-GB" sz="1800">
                <a:solidFill>
                  <a:schemeClr val="dk1"/>
                </a:solidFill>
                <a:latin typeface="Roboto"/>
                <a:ea typeface="Roboto"/>
                <a:cs typeface="Roboto"/>
                <a:sym typeface="Roboto"/>
              </a:rPr>
              <a:t>     -slide 2</a:t>
            </a:r>
            <a:endParaRPr sz="1800">
              <a:solidFill>
                <a:schemeClr val="dk1"/>
              </a:solidFill>
              <a:latin typeface="Roboto"/>
              <a:ea typeface="Roboto"/>
              <a:cs typeface="Roboto"/>
              <a:sym typeface="Roboto"/>
            </a:endParaRPr>
          </a:p>
          <a:p>
            <a:pPr indent="0" lvl="0" marL="0" rtl="0" algn="l">
              <a:spcBef>
                <a:spcPts val="0"/>
              </a:spcBef>
              <a:spcAft>
                <a:spcPts val="0"/>
              </a:spcAft>
              <a:buNone/>
            </a:pPr>
            <a:r>
              <a:rPr lang="en-GB" sz="1800">
                <a:solidFill>
                  <a:schemeClr val="dk1"/>
                </a:solidFill>
                <a:latin typeface="Roboto"/>
                <a:ea typeface="Roboto"/>
                <a:cs typeface="Roboto"/>
                <a:sym typeface="Roboto"/>
              </a:rPr>
              <a:t>     -slide 4</a:t>
            </a:r>
            <a:endParaRPr sz="1800">
              <a:solidFill>
                <a:schemeClr val="dk1"/>
              </a:solidFill>
              <a:latin typeface="Roboto"/>
              <a:ea typeface="Roboto"/>
              <a:cs typeface="Roboto"/>
              <a:sym typeface="Roboto"/>
            </a:endParaRPr>
          </a:p>
          <a:p>
            <a:pPr indent="0" lvl="0" marL="0" rtl="0" algn="l">
              <a:spcBef>
                <a:spcPts val="0"/>
              </a:spcBef>
              <a:spcAft>
                <a:spcPts val="0"/>
              </a:spcAft>
              <a:buNone/>
            </a:pPr>
            <a:r>
              <a:rPr lang="en-GB" sz="1800">
                <a:solidFill>
                  <a:schemeClr val="dk1"/>
                </a:solidFill>
                <a:latin typeface="Roboto"/>
                <a:ea typeface="Roboto"/>
                <a:cs typeface="Roboto"/>
                <a:sym typeface="Roboto"/>
              </a:rPr>
              <a:t>     -slide 6</a:t>
            </a:r>
            <a:endParaRPr sz="1800">
              <a:solidFill>
                <a:schemeClr val="dk1"/>
              </a:solidFill>
              <a:latin typeface="Roboto"/>
              <a:ea typeface="Roboto"/>
              <a:cs typeface="Roboto"/>
              <a:sym typeface="Roboto"/>
            </a:endParaRPr>
          </a:p>
          <a:p>
            <a:pPr indent="0" lvl="0" marL="0" rtl="0" algn="l">
              <a:spcBef>
                <a:spcPts val="0"/>
              </a:spcBef>
              <a:spcAft>
                <a:spcPts val="0"/>
              </a:spcAft>
              <a:buNone/>
            </a:pPr>
            <a:r>
              <a:rPr lang="en-GB" sz="1800">
                <a:solidFill>
                  <a:schemeClr val="dk1"/>
                </a:solidFill>
                <a:latin typeface="Roboto"/>
                <a:ea typeface="Roboto"/>
                <a:cs typeface="Roboto"/>
                <a:sym typeface="Roboto"/>
              </a:rPr>
              <a:t>     -slide 8</a:t>
            </a:r>
            <a:endParaRPr sz="1800">
              <a:solidFill>
                <a:schemeClr val="dk1"/>
              </a:solidFill>
              <a:latin typeface="Roboto"/>
              <a:ea typeface="Roboto"/>
              <a:cs typeface="Roboto"/>
              <a:sym typeface="Roboto"/>
            </a:endParaRPr>
          </a:p>
          <a:p>
            <a:pPr indent="0" lvl="0" marL="0" rtl="0" algn="l">
              <a:spcBef>
                <a:spcPts val="0"/>
              </a:spcBef>
              <a:spcAft>
                <a:spcPts val="0"/>
              </a:spcAft>
              <a:buNone/>
            </a:pPr>
            <a:r>
              <a:rPr lang="en-GB" sz="1800">
                <a:solidFill>
                  <a:schemeClr val="dk1"/>
                </a:solidFill>
                <a:latin typeface="Roboto"/>
                <a:ea typeface="Roboto"/>
                <a:cs typeface="Roboto"/>
                <a:sym typeface="Roboto"/>
              </a:rPr>
              <a:t>     -slide 10</a:t>
            </a:r>
            <a:endParaRPr sz="1800">
              <a:solidFill>
                <a:schemeClr val="dk1"/>
              </a:solidFill>
              <a:latin typeface="Roboto"/>
              <a:ea typeface="Roboto"/>
              <a:cs typeface="Roboto"/>
              <a:sym typeface="Roboto"/>
            </a:endParaRPr>
          </a:p>
          <a:p>
            <a:pPr indent="0" lvl="0" marL="0" rtl="0" algn="l">
              <a:spcBef>
                <a:spcPts val="0"/>
              </a:spcBef>
              <a:spcAft>
                <a:spcPts val="0"/>
              </a:spcAft>
              <a:buNone/>
            </a:pPr>
            <a:r>
              <a:rPr lang="en-GB" sz="1800">
                <a:solidFill>
                  <a:schemeClr val="dk1"/>
                </a:solidFill>
                <a:latin typeface="Roboto"/>
                <a:ea typeface="Roboto"/>
                <a:cs typeface="Roboto"/>
                <a:sym typeface="Roboto"/>
              </a:rPr>
              <a:t>     -slide 11</a:t>
            </a:r>
            <a:endParaRPr sz="1800">
              <a:solidFill>
                <a:schemeClr val="dk1"/>
              </a:solidFill>
              <a:latin typeface="Roboto"/>
              <a:ea typeface="Roboto"/>
              <a:cs typeface="Roboto"/>
              <a:sym typeface="Roboto"/>
            </a:endParaRPr>
          </a:p>
          <a:p>
            <a:pPr indent="0" lvl="0" marL="0" rtl="0" algn="l">
              <a:spcBef>
                <a:spcPts val="0"/>
              </a:spcBef>
              <a:spcAft>
                <a:spcPts val="0"/>
              </a:spcAft>
              <a:buNone/>
            </a:pPr>
            <a:r>
              <a:rPr lang="en-GB" sz="1800">
                <a:solidFill>
                  <a:schemeClr val="dk1"/>
                </a:solidFill>
                <a:latin typeface="Roboto"/>
                <a:ea typeface="Roboto"/>
                <a:cs typeface="Roboto"/>
                <a:sym typeface="Roboto"/>
              </a:rPr>
              <a:t>     -slide 23</a:t>
            </a:r>
            <a:endParaRPr sz="1800">
              <a:solidFill>
                <a:schemeClr val="dk1"/>
              </a:solidFill>
              <a:latin typeface="Roboto"/>
              <a:ea typeface="Roboto"/>
              <a:cs typeface="Roboto"/>
              <a:sym typeface="Roboto"/>
            </a:endParaRPr>
          </a:p>
          <a:p>
            <a:pPr indent="0" lvl="0" marL="0" rtl="0" algn="l">
              <a:spcBef>
                <a:spcPts val="0"/>
              </a:spcBef>
              <a:spcAft>
                <a:spcPts val="0"/>
              </a:spcAft>
              <a:buNone/>
            </a:pPr>
            <a:r>
              <a:rPr lang="en-GB" sz="1800">
                <a:solidFill>
                  <a:schemeClr val="dk1"/>
                </a:solidFill>
                <a:latin typeface="Roboto"/>
                <a:ea typeface="Roboto"/>
                <a:cs typeface="Roboto"/>
                <a:sym typeface="Roboto"/>
              </a:rPr>
              <a:t>     -slide 25</a:t>
            </a:r>
            <a:endParaRPr sz="1800">
              <a:solidFill>
                <a:schemeClr val="dk1"/>
              </a:solidFill>
              <a:latin typeface="Roboto"/>
              <a:ea typeface="Roboto"/>
              <a:cs typeface="Roboto"/>
              <a:sym typeface="Roboto"/>
            </a:endParaRPr>
          </a:p>
          <a:p>
            <a:pPr indent="0" lvl="0" marL="0" rtl="0" algn="l">
              <a:spcBef>
                <a:spcPts val="0"/>
              </a:spcBef>
              <a:spcAft>
                <a:spcPts val="0"/>
              </a:spcAft>
              <a:buNone/>
            </a:pPr>
            <a:r>
              <a:rPr lang="en-GB" sz="1800">
                <a:solidFill>
                  <a:schemeClr val="dk1"/>
                </a:solidFill>
                <a:latin typeface="Roboto"/>
                <a:ea typeface="Roboto"/>
                <a:cs typeface="Roboto"/>
                <a:sym typeface="Roboto"/>
              </a:rPr>
              <a:t>     -slide 26</a:t>
            </a:r>
            <a:endParaRPr sz="1800">
              <a:solidFill>
                <a:schemeClr val="dk1"/>
              </a:solidFill>
              <a:latin typeface="Roboto"/>
              <a:ea typeface="Roboto"/>
              <a:cs typeface="Roboto"/>
              <a:sym typeface="Roboto"/>
            </a:endParaRPr>
          </a:p>
          <a:p>
            <a:pPr indent="0" lvl="0" marL="0" rtl="0" algn="l">
              <a:spcBef>
                <a:spcPts val="0"/>
              </a:spcBef>
              <a:spcAft>
                <a:spcPts val="0"/>
              </a:spcAft>
              <a:buNone/>
            </a:pPr>
            <a:r>
              <a:rPr lang="en-GB" sz="1800">
                <a:solidFill>
                  <a:schemeClr val="dk1"/>
                </a:solidFill>
                <a:latin typeface="Roboto"/>
                <a:ea typeface="Roboto"/>
                <a:cs typeface="Roboto"/>
                <a:sym typeface="Roboto"/>
              </a:rPr>
              <a:t>     -slide 28</a:t>
            </a:r>
            <a:endParaRPr sz="1800">
              <a:solidFill>
                <a:schemeClr val="dk1"/>
              </a:solidFill>
              <a:latin typeface="Roboto"/>
              <a:ea typeface="Roboto"/>
              <a:cs typeface="Roboto"/>
              <a:sym typeface="Roboto"/>
            </a:endParaRPr>
          </a:p>
          <a:p>
            <a:pPr indent="0" lvl="0" marL="0" rtl="0" algn="l">
              <a:spcBef>
                <a:spcPts val="0"/>
              </a:spcBef>
              <a:spcAft>
                <a:spcPts val="0"/>
              </a:spcAft>
              <a:buNone/>
            </a:pPr>
            <a:r>
              <a:t/>
            </a:r>
            <a:endParaRPr sz="1800">
              <a:solidFill>
                <a:schemeClr val="dk1"/>
              </a:solidFill>
              <a:latin typeface="Roboto"/>
              <a:ea typeface="Roboto"/>
              <a:cs typeface="Roboto"/>
              <a:sym typeface="Roboto"/>
            </a:endParaRPr>
          </a:p>
          <a:p>
            <a:pPr indent="0" lvl="0" marL="0" rtl="0" algn="l">
              <a:spcBef>
                <a:spcPts val="0"/>
              </a:spcBef>
              <a:spcAft>
                <a:spcPts val="0"/>
              </a:spcAft>
              <a:buNone/>
            </a:pPr>
            <a:r>
              <a:t/>
            </a:r>
            <a:endParaRPr sz="1800">
              <a:solidFill>
                <a:schemeClr val="dk1"/>
              </a:solidFill>
              <a:latin typeface="Roboto"/>
              <a:ea typeface="Roboto"/>
              <a:cs typeface="Roboto"/>
              <a:sym typeface="Roboto"/>
            </a:endParaRPr>
          </a:p>
        </p:txBody>
      </p:sp>
      <p:sp>
        <p:nvSpPr>
          <p:cNvPr id="306" name="Google Shape;306;p40"/>
          <p:cNvSpPr txBox="1"/>
          <p:nvPr/>
        </p:nvSpPr>
        <p:spPr>
          <a:xfrm>
            <a:off x="4652400" y="771600"/>
            <a:ext cx="1590000" cy="437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chemeClr val="dk1"/>
                </a:solidFill>
                <a:latin typeface="Roboto"/>
                <a:ea typeface="Roboto"/>
                <a:cs typeface="Roboto"/>
                <a:sym typeface="Roboto"/>
              </a:rPr>
              <a:t>Keshav</a:t>
            </a:r>
            <a:endParaRPr sz="1800">
              <a:solidFill>
                <a:schemeClr val="dk1"/>
              </a:solidFill>
              <a:latin typeface="Roboto"/>
              <a:ea typeface="Roboto"/>
              <a:cs typeface="Roboto"/>
              <a:sym typeface="Roboto"/>
            </a:endParaRPr>
          </a:p>
          <a:p>
            <a:pPr indent="0" lvl="0" marL="0" rtl="0" algn="l">
              <a:spcBef>
                <a:spcPts val="0"/>
              </a:spcBef>
              <a:spcAft>
                <a:spcPts val="0"/>
              </a:spcAft>
              <a:buNone/>
            </a:pPr>
            <a:r>
              <a:rPr lang="en-GB" sz="1800">
                <a:solidFill>
                  <a:schemeClr val="dk1"/>
                </a:solidFill>
                <a:latin typeface="Roboto"/>
                <a:ea typeface="Roboto"/>
                <a:cs typeface="Roboto"/>
                <a:sym typeface="Roboto"/>
              </a:rPr>
              <a:t>-slide 1</a:t>
            </a:r>
            <a:endParaRPr sz="1800">
              <a:solidFill>
                <a:schemeClr val="dk1"/>
              </a:solidFill>
              <a:latin typeface="Roboto"/>
              <a:ea typeface="Roboto"/>
              <a:cs typeface="Roboto"/>
              <a:sym typeface="Roboto"/>
            </a:endParaRPr>
          </a:p>
          <a:p>
            <a:pPr indent="0" lvl="0" marL="0" rtl="0" algn="l">
              <a:spcBef>
                <a:spcPts val="0"/>
              </a:spcBef>
              <a:spcAft>
                <a:spcPts val="0"/>
              </a:spcAft>
              <a:buNone/>
            </a:pPr>
            <a:r>
              <a:rPr lang="en-GB" sz="1800">
                <a:solidFill>
                  <a:schemeClr val="dk1"/>
                </a:solidFill>
                <a:latin typeface="Roboto"/>
                <a:ea typeface="Roboto"/>
                <a:cs typeface="Roboto"/>
                <a:sym typeface="Roboto"/>
              </a:rPr>
              <a:t>-slide 3</a:t>
            </a:r>
            <a:endParaRPr sz="1800">
              <a:solidFill>
                <a:schemeClr val="dk1"/>
              </a:solidFill>
              <a:latin typeface="Roboto"/>
              <a:ea typeface="Roboto"/>
              <a:cs typeface="Roboto"/>
              <a:sym typeface="Roboto"/>
            </a:endParaRPr>
          </a:p>
          <a:p>
            <a:pPr indent="0" lvl="0" marL="0" rtl="0" algn="l">
              <a:spcBef>
                <a:spcPts val="0"/>
              </a:spcBef>
              <a:spcAft>
                <a:spcPts val="0"/>
              </a:spcAft>
              <a:buNone/>
            </a:pPr>
            <a:r>
              <a:rPr lang="en-GB" sz="1800">
                <a:solidFill>
                  <a:schemeClr val="dk1"/>
                </a:solidFill>
                <a:latin typeface="Roboto"/>
                <a:ea typeface="Roboto"/>
                <a:cs typeface="Roboto"/>
                <a:sym typeface="Roboto"/>
              </a:rPr>
              <a:t>-slide 5</a:t>
            </a:r>
            <a:endParaRPr sz="1800">
              <a:solidFill>
                <a:schemeClr val="dk1"/>
              </a:solidFill>
              <a:latin typeface="Roboto"/>
              <a:ea typeface="Roboto"/>
              <a:cs typeface="Roboto"/>
              <a:sym typeface="Roboto"/>
            </a:endParaRPr>
          </a:p>
          <a:p>
            <a:pPr indent="0" lvl="0" marL="0" rtl="0" algn="l">
              <a:spcBef>
                <a:spcPts val="0"/>
              </a:spcBef>
              <a:spcAft>
                <a:spcPts val="0"/>
              </a:spcAft>
              <a:buNone/>
            </a:pPr>
            <a:r>
              <a:rPr lang="en-GB" sz="1800">
                <a:solidFill>
                  <a:schemeClr val="dk1"/>
                </a:solidFill>
                <a:latin typeface="Roboto"/>
                <a:ea typeface="Roboto"/>
                <a:cs typeface="Roboto"/>
                <a:sym typeface="Roboto"/>
              </a:rPr>
              <a:t>-slide 7</a:t>
            </a:r>
            <a:endParaRPr sz="1800">
              <a:solidFill>
                <a:schemeClr val="dk1"/>
              </a:solidFill>
              <a:latin typeface="Roboto"/>
              <a:ea typeface="Roboto"/>
              <a:cs typeface="Roboto"/>
              <a:sym typeface="Roboto"/>
            </a:endParaRPr>
          </a:p>
          <a:p>
            <a:pPr indent="0" lvl="0" marL="0" rtl="0" algn="l">
              <a:spcBef>
                <a:spcPts val="0"/>
              </a:spcBef>
              <a:spcAft>
                <a:spcPts val="0"/>
              </a:spcAft>
              <a:buNone/>
            </a:pPr>
            <a:r>
              <a:rPr lang="en-GB" sz="1800">
                <a:solidFill>
                  <a:schemeClr val="dk1"/>
                </a:solidFill>
                <a:latin typeface="Roboto"/>
                <a:ea typeface="Roboto"/>
                <a:cs typeface="Roboto"/>
                <a:sym typeface="Roboto"/>
              </a:rPr>
              <a:t>-slide 9</a:t>
            </a:r>
            <a:endParaRPr sz="1800">
              <a:solidFill>
                <a:schemeClr val="dk1"/>
              </a:solidFill>
              <a:latin typeface="Roboto"/>
              <a:ea typeface="Roboto"/>
              <a:cs typeface="Roboto"/>
              <a:sym typeface="Roboto"/>
            </a:endParaRPr>
          </a:p>
          <a:p>
            <a:pPr indent="0" lvl="0" marL="0" rtl="0" algn="l">
              <a:spcBef>
                <a:spcPts val="0"/>
              </a:spcBef>
              <a:spcAft>
                <a:spcPts val="0"/>
              </a:spcAft>
              <a:buNone/>
            </a:pPr>
            <a:r>
              <a:rPr lang="en-GB" sz="1800">
                <a:solidFill>
                  <a:schemeClr val="dk1"/>
                </a:solidFill>
                <a:latin typeface="Roboto"/>
                <a:ea typeface="Roboto"/>
                <a:cs typeface="Roboto"/>
                <a:sym typeface="Roboto"/>
              </a:rPr>
              <a:t>-slide 12-22</a:t>
            </a:r>
            <a:endParaRPr sz="1800">
              <a:solidFill>
                <a:schemeClr val="dk1"/>
              </a:solidFill>
              <a:latin typeface="Roboto"/>
              <a:ea typeface="Roboto"/>
              <a:cs typeface="Roboto"/>
              <a:sym typeface="Roboto"/>
            </a:endParaRPr>
          </a:p>
          <a:p>
            <a:pPr indent="0" lvl="0" marL="0" rtl="0" algn="l">
              <a:spcBef>
                <a:spcPts val="0"/>
              </a:spcBef>
              <a:spcAft>
                <a:spcPts val="0"/>
              </a:spcAft>
              <a:buNone/>
            </a:pPr>
            <a:r>
              <a:rPr lang="en-GB" sz="1800">
                <a:solidFill>
                  <a:schemeClr val="dk1"/>
                </a:solidFill>
                <a:latin typeface="Roboto"/>
                <a:ea typeface="Roboto"/>
                <a:cs typeface="Roboto"/>
                <a:sym typeface="Roboto"/>
              </a:rPr>
              <a:t>-slide 24</a:t>
            </a:r>
            <a:endParaRPr sz="1800">
              <a:solidFill>
                <a:schemeClr val="dk1"/>
              </a:solidFill>
              <a:latin typeface="Roboto"/>
              <a:ea typeface="Roboto"/>
              <a:cs typeface="Roboto"/>
              <a:sym typeface="Roboto"/>
            </a:endParaRPr>
          </a:p>
          <a:p>
            <a:pPr indent="0" lvl="0" marL="0" rtl="0" algn="l">
              <a:spcBef>
                <a:spcPts val="0"/>
              </a:spcBef>
              <a:spcAft>
                <a:spcPts val="0"/>
              </a:spcAft>
              <a:buNone/>
            </a:pPr>
            <a:r>
              <a:rPr lang="en-GB" sz="1800">
                <a:solidFill>
                  <a:schemeClr val="dk1"/>
                </a:solidFill>
                <a:latin typeface="Roboto"/>
                <a:ea typeface="Roboto"/>
                <a:cs typeface="Roboto"/>
                <a:sym typeface="Roboto"/>
              </a:rPr>
              <a:t>-slide 27</a:t>
            </a:r>
            <a:endParaRPr sz="1800">
              <a:solidFill>
                <a:schemeClr val="dk1"/>
              </a:solidFill>
              <a:latin typeface="Roboto"/>
              <a:ea typeface="Roboto"/>
              <a:cs typeface="Roboto"/>
              <a:sym typeface="Roboto"/>
            </a:endParaRPr>
          </a:p>
          <a:p>
            <a:pPr indent="0" lvl="0" marL="0" rtl="0" algn="l">
              <a:spcBef>
                <a:spcPts val="0"/>
              </a:spcBef>
              <a:spcAft>
                <a:spcPts val="0"/>
              </a:spcAft>
              <a:buNone/>
            </a:pPr>
            <a:r>
              <a:t/>
            </a:r>
            <a:endParaRPr sz="1800">
              <a:solidFill>
                <a:schemeClr val="dk1"/>
              </a:solidFill>
              <a:latin typeface="Roboto"/>
              <a:ea typeface="Roboto"/>
              <a:cs typeface="Roboto"/>
              <a:sym typeface="Roboto"/>
            </a:endParaRPr>
          </a:p>
        </p:txBody>
      </p:sp>
    </p:spTree>
  </p:cSld>
  <p:clrMapOvr>
    <a:masterClrMapping/>
  </p:clrMapOvr>
  <mc:AlternateContent>
    <mc:Choice Requires="p14">
      <p:transition spd="slow" p14:dur="2300">
        <p14:flip dir="l"/>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5"/>
          <p:cNvSpPr txBox="1"/>
          <p:nvPr/>
        </p:nvSpPr>
        <p:spPr>
          <a:xfrm>
            <a:off x="703650" y="0"/>
            <a:ext cx="77349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3000">
                <a:solidFill>
                  <a:schemeClr val="dk1"/>
                </a:solidFill>
                <a:latin typeface="Roboto"/>
                <a:ea typeface="Roboto"/>
                <a:cs typeface="Roboto"/>
                <a:sym typeface="Roboto"/>
              </a:rPr>
              <a:t>What is the problem that we are trying to fix?</a:t>
            </a:r>
            <a:endParaRPr sz="3000">
              <a:solidFill>
                <a:schemeClr val="dk1"/>
              </a:solidFill>
              <a:latin typeface="Roboto"/>
              <a:ea typeface="Roboto"/>
              <a:cs typeface="Roboto"/>
              <a:sym typeface="Roboto"/>
            </a:endParaRPr>
          </a:p>
        </p:txBody>
      </p:sp>
      <p:sp>
        <p:nvSpPr>
          <p:cNvPr id="79" name="Google Shape;79;p15"/>
          <p:cNvSpPr txBox="1"/>
          <p:nvPr/>
        </p:nvSpPr>
        <p:spPr>
          <a:xfrm>
            <a:off x="23850" y="593650"/>
            <a:ext cx="9094500" cy="4758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GB" sz="1200">
                <a:solidFill>
                  <a:srgbClr val="FFFFFF"/>
                </a:solidFill>
              </a:rPr>
              <a:t>-</a:t>
            </a:r>
            <a:r>
              <a:rPr lang="en-GB" sz="1200">
                <a:solidFill>
                  <a:srgbClr val="FFFFFF"/>
                </a:solidFill>
              </a:rPr>
              <a:t>These days, people’s confidence skills are severely going down due to the rise of social media</a:t>
            </a:r>
            <a:endParaRPr sz="1200">
              <a:solidFill>
                <a:srgbClr val="FFFFFF"/>
              </a:solidFill>
            </a:endParaRPr>
          </a:p>
          <a:p>
            <a:pPr indent="0" lvl="0" marL="0" rtl="0" algn="l">
              <a:lnSpc>
                <a:spcPct val="115000"/>
              </a:lnSpc>
              <a:spcBef>
                <a:spcPts val="1200"/>
              </a:spcBef>
              <a:spcAft>
                <a:spcPts val="0"/>
              </a:spcAft>
              <a:buNone/>
            </a:pPr>
            <a:r>
              <a:rPr lang="en-GB" sz="1200">
                <a:solidFill>
                  <a:srgbClr val="FFFFFF"/>
                </a:solidFill>
              </a:rPr>
              <a:t>-That's why we are trying to make a change, to help people to get out of their comfort zone, and start making friendships, start looking more confident and sound more confident with our project.</a:t>
            </a:r>
            <a:endParaRPr sz="1200">
              <a:solidFill>
                <a:srgbClr val="FFFFFF"/>
              </a:solidFill>
            </a:endParaRPr>
          </a:p>
          <a:p>
            <a:pPr indent="0" lvl="0" marL="0" rtl="0" algn="l">
              <a:lnSpc>
                <a:spcPct val="115000"/>
              </a:lnSpc>
              <a:spcBef>
                <a:spcPts val="1200"/>
              </a:spcBef>
              <a:spcAft>
                <a:spcPts val="200"/>
              </a:spcAft>
              <a:buNone/>
            </a:pPr>
            <a:r>
              <a:rPr lang="en-GB" sz="1200">
                <a:solidFill>
                  <a:srgbClr val="FFFFFF"/>
                </a:solidFill>
              </a:rPr>
              <a:t>- Humans are animals, animals are designed to socially interact with each other, humans are designed to go outside and interact with one another, not staying at home and scrolling through social media for 8 hours each day. </a:t>
            </a:r>
            <a:endParaRPr sz="1300">
              <a:solidFill>
                <a:schemeClr val="lt1"/>
              </a:solidFill>
              <a:latin typeface="Lato"/>
              <a:ea typeface="Lato"/>
              <a:cs typeface="Lato"/>
              <a:sym typeface="Lato"/>
            </a:endParaRPr>
          </a:p>
        </p:txBody>
      </p:sp>
      <p:pic>
        <p:nvPicPr>
          <p:cNvPr id="80" name="Google Shape;80;p15"/>
          <p:cNvPicPr preferRelativeResize="0"/>
          <p:nvPr/>
        </p:nvPicPr>
        <p:blipFill>
          <a:blip r:embed="rId3">
            <a:alphaModFix/>
          </a:blip>
          <a:stretch>
            <a:fillRect/>
          </a:stretch>
        </p:blipFill>
        <p:spPr>
          <a:xfrm>
            <a:off x="0" y="2260450"/>
            <a:ext cx="3933302" cy="2883050"/>
          </a:xfrm>
          <a:prstGeom prst="rect">
            <a:avLst/>
          </a:prstGeom>
          <a:noFill/>
          <a:ln>
            <a:noFill/>
          </a:ln>
        </p:spPr>
      </p:pic>
      <p:pic>
        <p:nvPicPr>
          <p:cNvPr id="81" name="Google Shape;81;p15"/>
          <p:cNvPicPr preferRelativeResize="0"/>
          <p:nvPr/>
        </p:nvPicPr>
        <p:blipFill>
          <a:blip r:embed="rId4">
            <a:alphaModFix/>
          </a:blip>
          <a:stretch>
            <a:fillRect/>
          </a:stretch>
        </p:blipFill>
        <p:spPr>
          <a:xfrm>
            <a:off x="4223018" y="2464800"/>
            <a:ext cx="2668424" cy="1954000"/>
          </a:xfrm>
          <a:prstGeom prst="rect">
            <a:avLst/>
          </a:prstGeom>
          <a:noFill/>
          <a:ln>
            <a:noFill/>
          </a:ln>
        </p:spPr>
      </p:pic>
    </p:spTree>
  </p:cSld>
  <p:clrMapOvr>
    <a:masterClrMapping/>
  </p:clrMapOvr>
  <mc:AlternateContent>
    <mc:Choice Requires="p14">
      <p:transition spd="slow" p14:dur="1500">
        <p:push/>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80"/>
                                        </p:tgtEl>
                                        <p:attrNameLst>
                                          <p:attrName>style.visibility</p:attrName>
                                        </p:attrNameLst>
                                      </p:cBhvr>
                                      <p:to>
                                        <p:strVal val="visible"/>
                                      </p:to>
                                    </p:set>
                                    <p:anim calcmode="lin" valueType="num">
                                      <p:cBhvr additive="base">
                                        <p:cTn dur="1000"/>
                                        <p:tgtEl>
                                          <p:spTgt spid="80"/>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81"/>
                                        </p:tgtEl>
                                        <p:attrNameLst>
                                          <p:attrName>style.visibility</p:attrName>
                                        </p:attrNameLst>
                                      </p:cBhvr>
                                      <p:to>
                                        <p:strVal val="visible"/>
                                      </p:to>
                                    </p:set>
                                    <p:anim calcmode="lin" valueType="num">
                                      <p:cBhvr additive="base">
                                        <p:cTn dur="1000"/>
                                        <p:tgtEl>
                                          <p:spTgt spid="81"/>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6"/>
          <p:cNvSpPr txBox="1"/>
          <p:nvPr>
            <p:ph idx="1" type="body"/>
          </p:nvPr>
        </p:nvSpPr>
        <p:spPr>
          <a:xfrm>
            <a:off x="2621550" y="0"/>
            <a:ext cx="3900900" cy="59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sz="3000"/>
              <a:t>Goals for the project:</a:t>
            </a:r>
            <a:endParaRPr sz="3000"/>
          </a:p>
        </p:txBody>
      </p:sp>
      <p:sp>
        <p:nvSpPr>
          <p:cNvPr id="87" name="Google Shape;87;p16"/>
          <p:cNvSpPr txBox="1"/>
          <p:nvPr/>
        </p:nvSpPr>
        <p:spPr>
          <a:xfrm>
            <a:off x="0" y="598800"/>
            <a:ext cx="6743100" cy="186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500">
                <a:solidFill>
                  <a:schemeClr val="dk1"/>
                </a:solidFill>
                <a:latin typeface="Roboto"/>
                <a:ea typeface="Roboto"/>
                <a:cs typeface="Roboto"/>
                <a:sym typeface="Roboto"/>
              </a:rPr>
              <a:t>Goals for the project include:</a:t>
            </a:r>
            <a:endParaRPr sz="1500">
              <a:solidFill>
                <a:schemeClr val="dk1"/>
              </a:solidFill>
              <a:latin typeface="Roboto"/>
              <a:ea typeface="Roboto"/>
              <a:cs typeface="Roboto"/>
              <a:sym typeface="Roboto"/>
            </a:endParaRPr>
          </a:p>
          <a:p>
            <a:pPr indent="0" lvl="0" marL="0" rtl="0" algn="l">
              <a:spcBef>
                <a:spcPts val="0"/>
              </a:spcBef>
              <a:spcAft>
                <a:spcPts val="0"/>
              </a:spcAft>
              <a:buNone/>
            </a:pPr>
            <a:r>
              <a:rPr lang="en-GB" sz="1500">
                <a:solidFill>
                  <a:schemeClr val="dk1"/>
                </a:solidFill>
                <a:latin typeface="Roboto"/>
                <a:ea typeface="Roboto"/>
                <a:cs typeface="Roboto"/>
                <a:sym typeface="Roboto"/>
              </a:rPr>
              <a:t>-Helping people to feel better about themselves</a:t>
            </a:r>
            <a:endParaRPr sz="1500">
              <a:solidFill>
                <a:schemeClr val="dk1"/>
              </a:solidFill>
              <a:latin typeface="Roboto"/>
              <a:ea typeface="Roboto"/>
              <a:cs typeface="Roboto"/>
              <a:sym typeface="Roboto"/>
            </a:endParaRPr>
          </a:p>
          <a:p>
            <a:pPr indent="0" lvl="0" marL="0" rtl="0" algn="l">
              <a:spcBef>
                <a:spcPts val="0"/>
              </a:spcBef>
              <a:spcAft>
                <a:spcPts val="0"/>
              </a:spcAft>
              <a:buNone/>
            </a:pPr>
            <a:r>
              <a:t/>
            </a:r>
            <a:endParaRPr sz="1500">
              <a:solidFill>
                <a:schemeClr val="dk1"/>
              </a:solidFill>
              <a:latin typeface="Roboto"/>
              <a:ea typeface="Roboto"/>
              <a:cs typeface="Roboto"/>
              <a:sym typeface="Roboto"/>
            </a:endParaRPr>
          </a:p>
          <a:p>
            <a:pPr indent="0" lvl="0" marL="0" rtl="0" algn="l">
              <a:spcBef>
                <a:spcPts val="0"/>
              </a:spcBef>
              <a:spcAft>
                <a:spcPts val="0"/>
              </a:spcAft>
              <a:buNone/>
            </a:pPr>
            <a:r>
              <a:rPr lang="en-GB" sz="1500">
                <a:solidFill>
                  <a:schemeClr val="dk1"/>
                </a:solidFill>
                <a:latin typeface="Roboto"/>
                <a:ea typeface="Roboto"/>
                <a:cs typeface="Roboto"/>
                <a:sym typeface="Roboto"/>
              </a:rPr>
              <a:t>-Making sure that user has a five star experience on the app</a:t>
            </a:r>
            <a:endParaRPr sz="1500">
              <a:solidFill>
                <a:schemeClr val="dk1"/>
              </a:solidFill>
              <a:latin typeface="Roboto"/>
              <a:ea typeface="Roboto"/>
              <a:cs typeface="Roboto"/>
              <a:sym typeface="Roboto"/>
            </a:endParaRPr>
          </a:p>
          <a:p>
            <a:pPr indent="0" lvl="0" marL="0" rtl="0" algn="l">
              <a:spcBef>
                <a:spcPts val="0"/>
              </a:spcBef>
              <a:spcAft>
                <a:spcPts val="0"/>
              </a:spcAft>
              <a:buNone/>
            </a:pPr>
            <a:r>
              <a:t/>
            </a:r>
            <a:endParaRPr sz="1500">
              <a:solidFill>
                <a:schemeClr val="dk1"/>
              </a:solidFill>
              <a:latin typeface="Roboto"/>
              <a:ea typeface="Roboto"/>
              <a:cs typeface="Roboto"/>
              <a:sym typeface="Roboto"/>
            </a:endParaRPr>
          </a:p>
          <a:p>
            <a:pPr indent="0" lvl="0" marL="0" rtl="0" algn="l">
              <a:spcBef>
                <a:spcPts val="0"/>
              </a:spcBef>
              <a:spcAft>
                <a:spcPts val="0"/>
              </a:spcAft>
              <a:buNone/>
            </a:pPr>
            <a:r>
              <a:rPr lang="en-GB" sz="1500">
                <a:solidFill>
                  <a:schemeClr val="dk1"/>
                </a:solidFill>
                <a:latin typeface="Roboto"/>
                <a:ea typeface="Roboto"/>
                <a:cs typeface="Roboto"/>
                <a:sym typeface="Roboto"/>
              </a:rPr>
              <a:t>-Helping the user to get out of their comfort zone</a:t>
            </a:r>
            <a:endParaRPr sz="1500">
              <a:solidFill>
                <a:schemeClr val="dk1"/>
              </a:solidFill>
              <a:latin typeface="Roboto"/>
              <a:ea typeface="Roboto"/>
              <a:cs typeface="Roboto"/>
              <a:sym typeface="Roboto"/>
            </a:endParaRPr>
          </a:p>
        </p:txBody>
      </p:sp>
      <p:pic>
        <p:nvPicPr>
          <p:cNvPr id="88" name="Google Shape;88;p16"/>
          <p:cNvPicPr preferRelativeResize="0"/>
          <p:nvPr/>
        </p:nvPicPr>
        <p:blipFill>
          <a:blip r:embed="rId3">
            <a:alphaModFix/>
          </a:blip>
          <a:stretch>
            <a:fillRect/>
          </a:stretch>
        </p:blipFill>
        <p:spPr>
          <a:xfrm>
            <a:off x="5556775" y="2769600"/>
            <a:ext cx="3587226" cy="2373900"/>
          </a:xfrm>
          <a:prstGeom prst="rect">
            <a:avLst/>
          </a:prstGeom>
          <a:noFill/>
          <a:ln>
            <a:noFill/>
          </a:ln>
        </p:spPr>
      </p:pic>
      <p:pic>
        <p:nvPicPr>
          <p:cNvPr id="89" name="Google Shape;89;p16"/>
          <p:cNvPicPr preferRelativeResize="0"/>
          <p:nvPr/>
        </p:nvPicPr>
        <p:blipFill>
          <a:blip r:embed="rId4">
            <a:alphaModFix/>
          </a:blip>
          <a:stretch>
            <a:fillRect/>
          </a:stretch>
        </p:blipFill>
        <p:spPr>
          <a:xfrm>
            <a:off x="0" y="2769600"/>
            <a:ext cx="3434579" cy="2373900"/>
          </a:xfrm>
          <a:prstGeom prst="rect">
            <a:avLst/>
          </a:prstGeom>
          <a:noFill/>
          <a:ln>
            <a:noFill/>
          </a:ln>
        </p:spPr>
      </p:pic>
    </p:spTree>
  </p:cSld>
  <p:clrMapOvr>
    <a:masterClrMapping/>
  </p:clrMapOvr>
  <mc:AlternateContent>
    <mc:Choice Requires="p14">
      <p:transition spd="slow" p14:dur="1500">
        <p:push dir="r"/>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1">
                                  <p:stCondLst>
                                    <p:cond delay="0"/>
                                  </p:stCondLst>
                                  <p:childTnLst>
                                    <p:set>
                                      <p:cBhvr>
                                        <p:cTn dur="1" fill="hold">
                                          <p:stCondLst>
                                            <p:cond delay="0"/>
                                          </p:stCondLst>
                                        </p:cTn>
                                        <p:tgtEl>
                                          <p:spTgt spid="88"/>
                                        </p:tgtEl>
                                        <p:attrNameLst>
                                          <p:attrName>style.visibility</p:attrName>
                                        </p:attrNameLst>
                                      </p:cBhvr>
                                      <p:to>
                                        <p:strVal val="visible"/>
                                      </p:to>
                                    </p:set>
                                    <p:anim calcmode="lin" valueType="num">
                                      <p:cBhvr additive="base">
                                        <p:cTn dur="1000"/>
                                        <p:tgtEl>
                                          <p:spTgt spid="88"/>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89"/>
                                        </p:tgtEl>
                                        <p:attrNameLst>
                                          <p:attrName>style.visibility</p:attrName>
                                        </p:attrNameLst>
                                      </p:cBhvr>
                                      <p:to>
                                        <p:strVal val="visible"/>
                                      </p:to>
                                    </p:set>
                                    <p:anim calcmode="lin" valueType="num">
                                      <p:cBhvr additive="base">
                                        <p:cTn dur="1000"/>
                                        <p:tgtEl>
                                          <p:spTgt spid="89"/>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17"/>
          <p:cNvSpPr txBox="1"/>
          <p:nvPr>
            <p:ph type="title"/>
          </p:nvPr>
        </p:nvSpPr>
        <p:spPr>
          <a:xfrm>
            <a:off x="3404100" y="58450"/>
            <a:ext cx="2335800" cy="456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SzPts val="990"/>
              <a:buNone/>
            </a:pPr>
            <a:r>
              <a:rPr lang="en-GB"/>
              <a:t>Gantt Chart:</a:t>
            </a:r>
            <a:endParaRPr/>
          </a:p>
        </p:txBody>
      </p:sp>
      <p:pic>
        <p:nvPicPr>
          <p:cNvPr id="95" name="Google Shape;95;p17" title="Screenshot 2025-10-08 203338.png"/>
          <p:cNvPicPr preferRelativeResize="0"/>
          <p:nvPr/>
        </p:nvPicPr>
        <p:blipFill>
          <a:blip r:embed="rId3">
            <a:alphaModFix/>
          </a:blip>
          <a:stretch>
            <a:fillRect/>
          </a:stretch>
        </p:blipFill>
        <p:spPr>
          <a:xfrm>
            <a:off x="0" y="514450"/>
            <a:ext cx="9144003" cy="2692292"/>
          </a:xfrm>
          <a:prstGeom prst="rect">
            <a:avLst/>
          </a:prstGeom>
          <a:noFill/>
          <a:ln>
            <a:noFill/>
          </a:ln>
        </p:spPr>
      </p:pic>
    </p:spTree>
  </p:cSld>
  <p:clrMapOvr>
    <a:masterClrMapping/>
  </p:clrMapOvr>
  <mc:AlternateContent>
    <mc:Choice Requires="p14">
      <p:transition spd="slow" p14:dur="1500">
        <p14:prism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95"/>
                                        </p:tgtEl>
                                        <p:attrNameLst>
                                          <p:attrName>style.visibility</p:attrName>
                                        </p:attrNameLst>
                                      </p:cBhvr>
                                      <p:to>
                                        <p:strVal val="visible"/>
                                      </p:to>
                                    </p:set>
                                    <p:anim calcmode="lin" valueType="num">
                                      <p:cBhvr additive="base">
                                        <p:cTn dur="1500"/>
                                        <p:tgtEl>
                                          <p:spTgt spid="95"/>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18"/>
          <p:cNvSpPr txBox="1"/>
          <p:nvPr/>
        </p:nvSpPr>
        <p:spPr>
          <a:xfrm>
            <a:off x="3111900" y="0"/>
            <a:ext cx="29202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3000">
                <a:solidFill>
                  <a:schemeClr val="dk1"/>
                </a:solidFill>
                <a:latin typeface="Lato"/>
                <a:ea typeface="Lato"/>
                <a:cs typeface="Lato"/>
                <a:sym typeface="Lato"/>
              </a:rPr>
              <a:t>Target audience:</a:t>
            </a:r>
            <a:endParaRPr sz="3000">
              <a:solidFill>
                <a:schemeClr val="dk1"/>
              </a:solidFill>
              <a:latin typeface="Lato"/>
              <a:ea typeface="Lato"/>
              <a:cs typeface="Lato"/>
              <a:sym typeface="Lato"/>
            </a:endParaRPr>
          </a:p>
        </p:txBody>
      </p:sp>
      <p:sp>
        <p:nvSpPr>
          <p:cNvPr id="101" name="Google Shape;101;p18"/>
          <p:cNvSpPr txBox="1"/>
          <p:nvPr/>
        </p:nvSpPr>
        <p:spPr>
          <a:xfrm>
            <a:off x="0" y="667900"/>
            <a:ext cx="9144000" cy="4740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1200">
                <a:solidFill>
                  <a:srgbClr val="FFFFFF"/>
                </a:solidFill>
              </a:rPr>
              <a:t>MindSpeak</a:t>
            </a:r>
            <a:r>
              <a:rPr lang="en-GB" sz="1200">
                <a:solidFill>
                  <a:srgbClr val="FFFFFF"/>
                </a:solidFill>
              </a:rPr>
              <a:t> target audience includes individuals pursuing careers where strong communication is essential such as CEOs, presenters, and content creators as well as anyone looking to build confidence in their speaking skills. It’s especially helpful for shy or reserved people who want to express themselves more clearly and confidently. It's designed to get people out of their homes and get out of their comfort zone, to help them feel more comfortable speaking with a random stranger.</a:t>
            </a:r>
            <a:endParaRPr sz="1100">
              <a:solidFill>
                <a:srgbClr val="FFFFFF"/>
              </a:solidFill>
            </a:endParaRPr>
          </a:p>
          <a:p>
            <a:pPr indent="0" lvl="0" marL="0" rtl="0" algn="l">
              <a:spcBef>
                <a:spcPts val="0"/>
              </a:spcBef>
              <a:spcAft>
                <a:spcPts val="0"/>
              </a:spcAft>
              <a:buNone/>
            </a:pPr>
            <a:r>
              <a:t/>
            </a:r>
            <a:endParaRPr sz="1300">
              <a:solidFill>
                <a:schemeClr val="lt1"/>
              </a:solidFill>
              <a:latin typeface="Lato"/>
              <a:ea typeface="Lato"/>
              <a:cs typeface="Lato"/>
              <a:sym typeface="Lato"/>
            </a:endParaRPr>
          </a:p>
        </p:txBody>
      </p:sp>
      <p:pic>
        <p:nvPicPr>
          <p:cNvPr id="102" name="Google Shape;102;p18"/>
          <p:cNvPicPr preferRelativeResize="0"/>
          <p:nvPr/>
        </p:nvPicPr>
        <p:blipFill>
          <a:blip r:embed="rId3">
            <a:alphaModFix/>
          </a:blip>
          <a:stretch>
            <a:fillRect/>
          </a:stretch>
        </p:blipFill>
        <p:spPr>
          <a:xfrm>
            <a:off x="0" y="2171700"/>
            <a:ext cx="3048000" cy="2971800"/>
          </a:xfrm>
          <a:prstGeom prst="rect">
            <a:avLst/>
          </a:prstGeom>
          <a:noFill/>
          <a:ln>
            <a:noFill/>
          </a:ln>
        </p:spPr>
      </p:pic>
      <p:pic>
        <p:nvPicPr>
          <p:cNvPr id="103" name="Google Shape;103;p18"/>
          <p:cNvPicPr preferRelativeResize="0"/>
          <p:nvPr/>
        </p:nvPicPr>
        <p:blipFill>
          <a:blip r:embed="rId4">
            <a:alphaModFix/>
          </a:blip>
          <a:stretch>
            <a:fillRect/>
          </a:stretch>
        </p:blipFill>
        <p:spPr>
          <a:xfrm>
            <a:off x="4882100" y="2320950"/>
            <a:ext cx="3836975" cy="1918500"/>
          </a:xfrm>
          <a:prstGeom prst="rect">
            <a:avLst/>
          </a:prstGeom>
          <a:noFill/>
          <a:ln>
            <a:noFill/>
          </a:ln>
        </p:spPr>
      </p:pic>
    </p:spTree>
  </p:cSld>
  <p:clrMapOvr>
    <a:masterClrMapping/>
  </p:clrMapOvr>
  <mc:AlternateContent>
    <mc:Choice Requires="p14">
      <p:transition spd="slow" p14:dur="1500">
        <p:push dir="r"/>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102"/>
                                        </p:tgtEl>
                                        <p:attrNameLst>
                                          <p:attrName>style.visibility</p:attrName>
                                        </p:attrNameLst>
                                      </p:cBhvr>
                                      <p:to>
                                        <p:strVal val="visible"/>
                                      </p:to>
                                    </p:set>
                                    <p:anim calcmode="lin" valueType="num">
                                      <p:cBhvr additive="base">
                                        <p:cTn dur="1000"/>
                                        <p:tgtEl>
                                          <p:spTgt spid="102"/>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103"/>
                                        </p:tgtEl>
                                        <p:attrNameLst>
                                          <p:attrName>style.visibility</p:attrName>
                                        </p:attrNameLst>
                                      </p:cBhvr>
                                      <p:to>
                                        <p:strVal val="visible"/>
                                      </p:to>
                                    </p:set>
                                    <p:anim calcmode="lin" valueType="num">
                                      <p:cBhvr additive="base">
                                        <p:cTn dur="1000"/>
                                        <p:tgtEl>
                                          <p:spTgt spid="103"/>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19"/>
          <p:cNvSpPr txBox="1"/>
          <p:nvPr>
            <p:ph type="title"/>
          </p:nvPr>
        </p:nvSpPr>
        <p:spPr>
          <a:xfrm>
            <a:off x="2053650" y="0"/>
            <a:ext cx="5036700" cy="561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SzPts val="990"/>
              <a:buNone/>
            </a:pPr>
            <a:r>
              <a:rPr lang="en-GB"/>
              <a:t>The </a:t>
            </a:r>
            <a:r>
              <a:rPr lang="en-GB"/>
              <a:t>solution requirements:</a:t>
            </a:r>
            <a:endParaRPr/>
          </a:p>
        </p:txBody>
      </p:sp>
      <p:sp>
        <p:nvSpPr>
          <p:cNvPr id="109" name="Google Shape;109;p19"/>
          <p:cNvSpPr txBox="1"/>
          <p:nvPr>
            <p:ph idx="1" type="body"/>
          </p:nvPr>
        </p:nvSpPr>
        <p:spPr>
          <a:xfrm>
            <a:off x="0" y="561000"/>
            <a:ext cx="9144000" cy="4582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-The app must help the user improve in their speaking abilities through guided </a:t>
            </a:r>
            <a:r>
              <a:rPr lang="en-GB"/>
              <a:t>exercises and positive feedback</a:t>
            </a:r>
            <a:endParaRPr/>
          </a:p>
          <a:p>
            <a:pPr indent="0" lvl="0" marL="0" rtl="0" algn="l">
              <a:spcBef>
                <a:spcPts val="1200"/>
              </a:spcBef>
              <a:spcAft>
                <a:spcPts val="0"/>
              </a:spcAft>
              <a:buNone/>
            </a:pPr>
            <a:r>
              <a:rPr lang="en-GB"/>
              <a:t>-The app must be safe to the user  with medically reviewed content and protecting personal data of their account</a:t>
            </a:r>
            <a:endParaRPr/>
          </a:p>
          <a:p>
            <a:pPr indent="0" lvl="0" marL="0" rtl="0" algn="l">
              <a:spcBef>
                <a:spcPts val="1200"/>
              </a:spcBef>
              <a:spcAft>
                <a:spcPts val="1200"/>
              </a:spcAft>
              <a:buNone/>
            </a:pPr>
            <a:r>
              <a:rPr lang="en-GB"/>
              <a:t>-The app must be able to let the user learn something new about </a:t>
            </a:r>
            <a:r>
              <a:rPr lang="en-GB"/>
              <a:t>communication</a:t>
            </a:r>
            <a:r>
              <a:rPr lang="en-GB"/>
              <a:t> everyday just to improve their confidence</a:t>
            </a:r>
            <a:endParaRPr/>
          </a:p>
        </p:txBody>
      </p:sp>
      <p:pic>
        <p:nvPicPr>
          <p:cNvPr id="110" name="Google Shape;110;p19"/>
          <p:cNvPicPr preferRelativeResize="0"/>
          <p:nvPr/>
        </p:nvPicPr>
        <p:blipFill>
          <a:blip r:embed="rId3">
            <a:alphaModFix/>
          </a:blip>
          <a:stretch>
            <a:fillRect/>
          </a:stretch>
        </p:blipFill>
        <p:spPr>
          <a:xfrm>
            <a:off x="0" y="2830175"/>
            <a:ext cx="2515875" cy="2313325"/>
          </a:xfrm>
          <a:prstGeom prst="rect">
            <a:avLst/>
          </a:prstGeom>
          <a:noFill/>
          <a:ln>
            <a:noFill/>
          </a:ln>
        </p:spPr>
      </p:pic>
      <p:pic>
        <p:nvPicPr>
          <p:cNvPr id="111" name="Google Shape;111;p19"/>
          <p:cNvPicPr preferRelativeResize="0"/>
          <p:nvPr/>
        </p:nvPicPr>
        <p:blipFill>
          <a:blip r:embed="rId4">
            <a:alphaModFix/>
          </a:blip>
          <a:stretch>
            <a:fillRect/>
          </a:stretch>
        </p:blipFill>
        <p:spPr>
          <a:xfrm>
            <a:off x="5504950" y="2694675"/>
            <a:ext cx="2808100" cy="1579550"/>
          </a:xfrm>
          <a:prstGeom prst="rect">
            <a:avLst/>
          </a:prstGeom>
          <a:noFill/>
          <a:ln>
            <a:noFill/>
          </a:ln>
        </p:spPr>
      </p:pic>
      <p:pic>
        <p:nvPicPr>
          <p:cNvPr id="112" name="Google Shape;112;p19"/>
          <p:cNvPicPr preferRelativeResize="0"/>
          <p:nvPr/>
        </p:nvPicPr>
        <p:blipFill>
          <a:blip r:embed="rId5">
            <a:alphaModFix/>
          </a:blip>
          <a:stretch>
            <a:fillRect/>
          </a:stretch>
        </p:blipFill>
        <p:spPr>
          <a:xfrm>
            <a:off x="2929600" y="3397625"/>
            <a:ext cx="2357576" cy="1745875"/>
          </a:xfrm>
          <a:prstGeom prst="rect">
            <a:avLst/>
          </a:prstGeom>
          <a:noFill/>
          <a:ln>
            <a:noFill/>
          </a:ln>
        </p:spPr>
      </p:pic>
    </p:spTree>
  </p:cSld>
  <p:clrMapOvr>
    <a:masterClrMapping/>
  </p:clrMapOvr>
  <mc:AlternateContent>
    <mc:Choice Requires="p14">
      <p:transition spd="slow" p14:dur="1500">
        <p:push/>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110"/>
                                        </p:tgtEl>
                                        <p:attrNameLst>
                                          <p:attrName>style.visibility</p:attrName>
                                        </p:attrNameLst>
                                      </p:cBhvr>
                                      <p:to>
                                        <p:strVal val="visible"/>
                                      </p:to>
                                    </p:set>
                                    <p:anim calcmode="lin" valueType="num">
                                      <p:cBhvr additive="base">
                                        <p:cTn dur="1000"/>
                                        <p:tgtEl>
                                          <p:spTgt spid="110"/>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4">
                                  <p:stCondLst>
                                    <p:cond delay="0"/>
                                  </p:stCondLst>
                                  <p:childTnLst>
                                    <p:set>
                                      <p:cBhvr>
                                        <p:cTn dur="1" fill="hold">
                                          <p:stCondLst>
                                            <p:cond delay="0"/>
                                          </p:stCondLst>
                                        </p:cTn>
                                        <p:tgtEl>
                                          <p:spTgt spid="112"/>
                                        </p:tgtEl>
                                        <p:attrNameLst>
                                          <p:attrName>style.visibility</p:attrName>
                                        </p:attrNameLst>
                                      </p:cBhvr>
                                      <p:to>
                                        <p:strVal val="visible"/>
                                      </p:to>
                                    </p:set>
                                    <p:anim calcmode="lin" valueType="num">
                                      <p:cBhvr additive="base">
                                        <p:cTn dur="1000"/>
                                        <p:tgtEl>
                                          <p:spTgt spid="112"/>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2">
                                  <p:stCondLst>
                                    <p:cond delay="0"/>
                                  </p:stCondLst>
                                  <p:childTnLst>
                                    <p:set>
                                      <p:cBhvr>
                                        <p:cTn dur="1" fill="hold">
                                          <p:stCondLst>
                                            <p:cond delay="0"/>
                                          </p:stCondLst>
                                        </p:cTn>
                                        <p:tgtEl>
                                          <p:spTgt spid="111"/>
                                        </p:tgtEl>
                                        <p:attrNameLst>
                                          <p:attrName>style.visibility</p:attrName>
                                        </p:attrNameLst>
                                      </p:cBhvr>
                                      <p:to>
                                        <p:strVal val="visible"/>
                                      </p:to>
                                    </p:set>
                                    <p:anim calcmode="lin" valueType="num">
                                      <p:cBhvr additive="base">
                                        <p:cTn dur="1000"/>
                                        <p:tgtEl>
                                          <p:spTgt spid="111"/>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20"/>
          <p:cNvSpPr txBox="1"/>
          <p:nvPr>
            <p:ph type="title"/>
          </p:nvPr>
        </p:nvSpPr>
        <p:spPr>
          <a:xfrm>
            <a:off x="2105700" y="0"/>
            <a:ext cx="49326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GB"/>
              <a:t>Functional R</a:t>
            </a:r>
            <a:r>
              <a:rPr lang="en-GB"/>
              <a:t>equirements:</a:t>
            </a:r>
            <a:endParaRPr/>
          </a:p>
        </p:txBody>
      </p:sp>
      <p:sp>
        <p:nvSpPr>
          <p:cNvPr id="118" name="Google Shape;118;p20"/>
          <p:cNvSpPr txBox="1"/>
          <p:nvPr>
            <p:ph idx="1" type="body"/>
          </p:nvPr>
        </p:nvSpPr>
        <p:spPr>
          <a:xfrm>
            <a:off x="387900" y="1489824"/>
            <a:ext cx="8368200" cy="1452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-The app should deliver notifications to encourage the user to stay on the app</a:t>
            </a:r>
            <a:endParaRPr/>
          </a:p>
          <a:p>
            <a:pPr indent="0" lvl="0" marL="0" rtl="0" algn="l">
              <a:spcBef>
                <a:spcPts val="1200"/>
              </a:spcBef>
              <a:spcAft>
                <a:spcPts val="0"/>
              </a:spcAft>
              <a:buNone/>
            </a:pPr>
            <a:r>
              <a:rPr lang="en-GB"/>
              <a:t>-The user should be able to report bug and give the </a:t>
            </a:r>
            <a:r>
              <a:rPr lang="en-GB"/>
              <a:t>developers</a:t>
            </a:r>
            <a:r>
              <a:rPr lang="en-GB"/>
              <a:t> feedback</a:t>
            </a:r>
            <a:endParaRPr/>
          </a:p>
          <a:p>
            <a:pPr indent="0" lvl="0" marL="0" rtl="0" algn="l">
              <a:spcBef>
                <a:spcPts val="1200"/>
              </a:spcBef>
              <a:spcAft>
                <a:spcPts val="1200"/>
              </a:spcAft>
              <a:buNone/>
            </a:pPr>
            <a:r>
              <a:rPr lang="en-GB"/>
              <a:t>-The app should allow the user to customise their notification settings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21"/>
          <p:cNvSpPr txBox="1"/>
          <p:nvPr/>
        </p:nvSpPr>
        <p:spPr>
          <a:xfrm>
            <a:off x="1909649" y="0"/>
            <a:ext cx="53247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3000">
                <a:solidFill>
                  <a:schemeClr val="dk1"/>
                </a:solidFill>
                <a:latin typeface="Roboto Slab"/>
                <a:ea typeface="Roboto Slab"/>
                <a:cs typeface="Roboto Slab"/>
                <a:sym typeface="Roboto Slab"/>
              </a:rPr>
              <a:t>Non functional requirement:</a:t>
            </a:r>
            <a:endParaRPr sz="3000">
              <a:solidFill>
                <a:schemeClr val="dk1"/>
              </a:solidFill>
              <a:latin typeface="Roboto Slab"/>
              <a:ea typeface="Roboto Slab"/>
              <a:cs typeface="Roboto Slab"/>
              <a:sym typeface="Roboto Slab"/>
            </a:endParaRPr>
          </a:p>
        </p:txBody>
      </p:sp>
      <p:sp>
        <p:nvSpPr>
          <p:cNvPr id="124" name="Google Shape;124;p21"/>
          <p:cNvSpPr txBox="1"/>
          <p:nvPr/>
        </p:nvSpPr>
        <p:spPr>
          <a:xfrm>
            <a:off x="0" y="728550"/>
            <a:ext cx="4955100" cy="1843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GB" sz="1300">
                <a:solidFill>
                  <a:schemeClr val="dk1"/>
                </a:solidFill>
                <a:latin typeface="Lato"/>
                <a:ea typeface="Lato"/>
                <a:cs typeface="Lato"/>
                <a:sym typeface="Lato"/>
              </a:rPr>
              <a:t>-</a:t>
            </a:r>
            <a:r>
              <a:rPr lang="en-GB" sz="1300">
                <a:solidFill>
                  <a:schemeClr val="dk1"/>
                </a:solidFill>
                <a:latin typeface="Lato"/>
                <a:ea typeface="Lato"/>
                <a:cs typeface="Lato"/>
                <a:sym typeface="Lato"/>
              </a:rPr>
              <a:t>The app must have not have any bugs so that the user can have a smooth experience</a:t>
            </a:r>
            <a:endParaRPr sz="1300">
              <a:solidFill>
                <a:schemeClr val="dk1"/>
              </a:solidFill>
              <a:latin typeface="Lato"/>
              <a:ea typeface="Lato"/>
              <a:cs typeface="Lato"/>
              <a:sym typeface="Lato"/>
            </a:endParaRPr>
          </a:p>
          <a:p>
            <a:pPr indent="0" lvl="0" marL="0" rtl="0" algn="l">
              <a:lnSpc>
                <a:spcPct val="115000"/>
              </a:lnSpc>
              <a:spcBef>
                <a:spcPts val="1200"/>
              </a:spcBef>
              <a:spcAft>
                <a:spcPts val="0"/>
              </a:spcAft>
              <a:buNone/>
            </a:pPr>
            <a:r>
              <a:rPr lang="en-GB" sz="1300">
                <a:solidFill>
                  <a:schemeClr val="dk1"/>
                </a:solidFill>
                <a:latin typeface="Lato"/>
                <a:ea typeface="Lato"/>
                <a:cs typeface="Lato"/>
                <a:sym typeface="Lato"/>
              </a:rPr>
              <a:t>-The app should have strong and secure data storage to protect the user data and personal </a:t>
            </a:r>
            <a:r>
              <a:rPr lang="en-GB" sz="1300">
                <a:solidFill>
                  <a:schemeClr val="dk1"/>
                </a:solidFill>
                <a:latin typeface="Lato"/>
                <a:ea typeface="Lato"/>
                <a:cs typeface="Lato"/>
                <a:sym typeface="Lato"/>
              </a:rPr>
              <a:t>health</a:t>
            </a:r>
            <a:r>
              <a:rPr lang="en-GB" sz="1300">
                <a:solidFill>
                  <a:schemeClr val="dk1"/>
                </a:solidFill>
                <a:latin typeface="Lato"/>
                <a:ea typeface="Lato"/>
                <a:cs typeface="Lato"/>
                <a:sym typeface="Lato"/>
              </a:rPr>
              <a:t> information</a:t>
            </a:r>
            <a:endParaRPr sz="1300">
              <a:solidFill>
                <a:schemeClr val="dk1"/>
              </a:solidFill>
              <a:latin typeface="Lato"/>
              <a:ea typeface="Lato"/>
              <a:cs typeface="Lato"/>
              <a:sym typeface="Lato"/>
            </a:endParaRPr>
          </a:p>
          <a:p>
            <a:pPr indent="0" lvl="0" marL="0" rtl="0" algn="l">
              <a:lnSpc>
                <a:spcPct val="115000"/>
              </a:lnSpc>
              <a:spcBef>
                <a:spcPts val="1200"/>
              </a:spcBef>
              <a:spcAft>
                <a:spcPts val="1200"/>
              </a:spcAft>
              <a:buNone/>
            </a:pPr>
            <a:r>
              <a:rPr lang="en-GB" sz="1300">
                <a:solidFill>
                  <a:schemeClr val="dk1"/>
                </a:solidFill>
                <a:latin typeface="Lato"/>
                <a:ea typeface="Lato"/>
                <a:cs typeface="Lato"/>
                <a:sym typeface="Lato"/>
              </a:rPr>
              <a:t>-The app will include expanding features,platform compatibility and encourage honest self-reflection</a:t>
            </a:r>
            <a:endParaRPr sz="1300">
              <a:solidFill>
                <a:schemeClr val="dk1"/>
              </a:solidFill>
              <a:latin typeface="Lato"/>
              <a:ea typeface="Lato"/>
              <a:cs typeface="Lato"/>
              <a:sym typeface="Lato"/>
            </a:endParaRPr>
          </a:p>
        </p:txBody>
      </p:sp>
      <p:pic>
        <p:nvPicPr>
          <p:cNvPr id="125" name="Google Shape;125;p21"/>
          <p:cNvPicPr preferRelativeResize="0"/>
          <p:nvPr/>
        </p:nvPicPr>
        <p:blipFill>
          <a:blip r:embed="rId3">
            <a:alphaModFix/>
          </a:blip>
          <a:stretch>
            <a:fillRect/>
          </a:stretch>
        </p:blipFill>
        <p:spPr>
          <a:xfrm>
            <a:off x="0" y="2571750"/>
            <a:ext cx="4123155" cy="2571750"/>
          </a:xfrm>
          <a:prstGeom prst="rect">
            <a:avLst/>
          </a:prstGeom>
          <a:noFill/>
          <a:ln>
            <a:noFill/>
          </a:ln>
        </p:spPr>
      </p:pic>
      <p:pic>
        <p:nvPicPr>
          <p:cNvPr id="126" name="Google Shape;126;p21"/>
          <p:cNvPicPr preferRelativeResize="0"/>
          <p:nvPr/>
        </p:nvPicPr>
        <p:blipFill>
          <a:blip r:embed="rId4">
            <a:alphaModFix/>
          </a:blip>
          <a:stretch>
            <a:fillRect/>
          </a:stretch>
        </p:blipFill>
        <p:spPr>
          <a:xfrm>
            <a:off x="5809925" y="2743200"/>
            <a:ext cx="3334075" cy="2400300"/>
          </a:xfrm>
          <a:prstGeom prst="rect">
            <a:avLst/>
          </a:prstGeom>
          <a:noFill/>
          <a:ln>
            <a:noFill/>
          </a:ln>
        </p:spPr>
      </p:pic>
    </p:spTree>
  </p:cSld>
  <p:clrMapOvr>
    <a:masterClrMapping/>
  </p:clrMapOvr>
  <mc:AlternateContent>
    <mc:Choice Requires="p14">
      <p:transition spd="slow" p14:dur="1300">
        <p:push dir="r"/>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1">
                                  <p:stCondLst>
                                    <p:cond delay="0"/>
                                  </p:stCondLst>
                                  <p:childTnLst>
                                    <p:set>
                                      <p:cBhvr>
                                        <p:cTn dur="1" fill="hold">
                                          <p:stCondLst>
                                            <p:cond delay="0"/>
                                          </p:stCondLst>
                                        </p:cTn>
                                        <p:tgtEl>
                                          <p:spTgt spid="126"/>
                                        </p:tgtEl>
                                        <p:attrNameLst>
                                          <p:attrName>style.visibility</p:attrName>
                                        </p:attrNameLst>
                                      </p:cBhvr>
                                      <p:to>
                                        <p:strVal val="visible"/>
                                      </p:to>
                                    </p:set>
                                    <p:anim calcmode="lin" valueType="num">
                                      <p:cBhvr additive="base">
                                        <p:cTn dur="1000"/>
                                        <p:tgtEl>
                                          <p:spTgt spid="126"/>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25"/>
                                        </p:tgtEl>
                                        <p:attrNameLst>
                                          <p:attrName>style.visibility</p:attrName>
                                        </p:attrNameLst>
                                      </p:cBhvr>
                                      <p:to>
                                        <p:strVal val="visible"/>
                                      </p:to>
                                    </p:set>
                                    <p:anim calcmode="lin" valueType="num">
                                      <p:cBhvr additive="base">
                                        <p:cTn dur="1000"/>
                                        <p:tgtEl>
                                          <p:spTgt spid="125"/>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Marina">
  <a:themeElements>
    <a:clrScheme name="Marina">
      <a:dk1>
        <a:srgbClr val="FFFFFF"/>
      </a:dk1>
      <a:lt1>
        <a:srgbClr val="00517C"/>
      </a:lt1>
      <a:dk2>
        <a:srgbClr val="004065"/>
      </a:dk2>
      <a:lt2>
        <a:srgbClr val="CFD8DC"/>
      </a:lt2>
      <a:accent1>
        <a:srgbClr val="0277BD"/>
      </a:accent1>
      <a:accent2>
        <a:srgbClr val="558B2F"/>
      </a:accent2>
      <a:accent3>
        <a:srgbClr val="009688"/>
      </a:accent3>
      <a:accent4>
        <a:srgbClr val="039BE5"/>
      </a:accent4>
      <a:accent5>
        <a:srgbClr val="8BC34A"/>
      </a:accent5>
      <a:accent6>
        <a:srgbClr val="FFEB38"/>
      </a:accent6>
      <a:hlink>
        <a:srgbClr val="8BC34A"/>
      </a:hlink>
      <a:folHlink>
        <a:srgbClr val="8BC34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